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omments/modernComment_104_0.xml" ContentType="application/vnd.ms-powerpoint.comments+xml"/>
  <Override PartName="/ppt/notesSlides/notesSlide6.xml" ContentType="application/vnd.openxmlformats-officedocument.presentationml.notesSlide+xml"/>
  <Override PartName="/ppt/comments/modernComment_105_0.xml" ContentType="application/vnd.ms-powerpoint.comments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4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6" r:id="rId11"/>
  </p:sldIdLst>
  <p:sldSz cx="9144000" cy="5143500" type="screen16x9"/>
  <p:notesSz cx="6858000" cy="9144000"/>
  <p:embeddedFontLst>
    <p:embeddedFont>
      <p:font typeface="Aleo" panose="00000500000000000000" pitchFamily="2" charset="0"/>
      <p:regular r:id="rId13"/>
      <p:bold r:id="rId14"/>
      <p:italic r:id="rId15"/>
      <p:boldItalic r:id="rId16"/>
    </p:embeddedFont>
    <p:embeddedFont>
      <p:font typeface="Aleo ExtraLight" panose="020B0604020202020204" charset="0"/>
      <p:regular r:id="rId17"/>
      <p:bold r:id="rId18"/>
      <p:italic r:id="rId19"/>
      <p:boldItalic r:id="rId20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8CF2F367-FBCE-FE6D-7C3A-5BEA892C2586}" name="sofia collados" initials="sc" userId="2585c6fca0a48fea" providerId="Windows Live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2B27A4F-857D-D933-5C6C-81462CEBB6F7}" v="26" dt="2025-11-19T14:19:55.09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4427"/>
    <p:restoredTop sz="94681"/>
  </p:normalViewPr>
  <p:slideViewPr>
    <p:cSldViewPr snapToGrid="0">
      <p:cViewPr varScale="1">
        <p:scale>
          <a:sx n="110" d="100"/>
          <a:sy n="110" d="100"/>
        </p:scale>
        <p:origin x="184" y="88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1.fntdata"/><Relationship Id="rId18" Type="http://schemas.openxmlformats.org/officeDocument/2006/relationships/font" Target="fonts/font6.fntdata"/><Relationship Id="rId26" Type="http://schemas.microsoft.com/office/2015/10/relationships/revisionInfo" Target="revisionInfo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font" Target="fonts/font5.fntdata"/><Relationship Id="rId25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font" Target="fonts/font4.fntdata"/><Relationship Id="rId20" Type="http://schemas.openxmlformats.org/officeDocument/2006/relationships/font" Target="fonts/font8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font" Target="fonts/font3.fntdata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font" Target="fonts/font7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2.fntdata"/><Relationship Id="rId22" Type="http://schemas.openxmlformats.org/officeDocument/2006/relationships/viewProps" Target="viewProps.xml"/><Relationship Id="rId27" Type="http://schemas.microsoft.com/office/2018/10/relationships/authors" Target="author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OBERT MAX-VALENTIN" userId="S::max-valentin.robert@univ-catholille.fr::27d1062a-4d0b-4cc8-b792-b4118840334a" providerId="AD" clId="Web-{92B27A4F-857D-D933-5C6C-81462CEBB6F7}"/>
    <pc:docChg chg="modSld">
      <pc:chgData name="ROBERT MAX-VALENTIN" userId="S::max-valentin.robert@univ-catholille.fr::27d1062a-4d0b-4cc8-b792-b4118840334a" providerId="AD" clId="Web-{92B27A4F-857D-D933-5C6C-81462CEBB6F7}" dt="2025-11-19T14:19:55.097" v="15" actId="20577"/>
      <pc:docMkLst>
        <pc:docMk/>
      </pc:docMkLst>
      <pc:sldChg chg="modSp">
        <pc:chgData name="ROBERT MAX-VALENTIN" userId="S::max-valentin.robert@univ-catholille.fr::27d1062a-4d0b-4cc8-b792-b4118840334a" providerId="AD" clId="Web-{92B27A4F-857D-D933-5C6C-81462CEBB6F7}" dt="2025-11-19T14:17:15.188" v="7" actId="20577"/>
        <pc:sldMkLst>
          <pc:docMk/>
          <pc:sldMk cId="0" sldId="257"/>
        </pc:sldMkLst>
        <pc:spChg chg="mod">
          <ac:chgData name="ROBERT MAX-VALENTIN" userId="S::max-valentin.robert@univ-catholille.fr::27d1062a-4d0b-4cc8-b792-b4118840334a" providerId="AD" clId="Web-{92B27A4F-857D-D933-5C6C-81462CEBB6F7}" dt="2025-11-19T14:17:15.188" v="7" actId="20577"/>
          <ac:spMkLst>
            <pc:docMk/>
            <pc:sldMk cId="0" sldId="257"/>
            <ac:spMk id="49" creationId="{00000000-0000-0000-0000-000000000000}"/>
          </ac:spMkLst>
        </pc:spChg>
      </pc:sldChg>
      <pc:sldChg chg="modSp modCm">
        <pc:chgData name="ROBERT MAX-VALENTIN" userId="S::max-valentin.robert@univ-catholille.fr::27d1062a-4d0b-4cc8-b792-b4118840334a" providerId="AD" clId="Web-{92B27A4F-857D-D933-5C6C-81462CEBB6F7}" dt="2025-11-19T14:19:14.706" v="12" actId="20577"/>
        <pc:sldMkLst>
          <pc:docMk/>
          <pc:sldMk cId="0" sldId="261"/>
        </pc:sldMkLst>
        <pc:spChg chg="mod">
          <ac:chgData name="ROBERT MAX-VALENTIN" userId="S::max-valentin.robert@univ-catholille.fr::27d1062a-4d0b-4cc8-b792-b4118840334a" providerId="AD" clId="Web-{92B27A4F-857D-D933-5C6C-81462CEBB6F7}" dt="2025-11-19T14:19:14.706" v="12" actId="20577"/>
          <ac:spMkLst>
            <pc:docMk/>
            <pc:sldMk cId="0" sldId="261"/>
            <ac:spMk id="82" creationId="{00000000-0000-0000-0000-000000000000}"/>
          </ac:spMkLst>
        </pc:spChg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ROBERT MAX-VALENTIN" userId="S::max-valentin.robert@univ-catholille.fr::27d1062a-4d0b-4cc8-b792-b4118840334a" providerId="AD" clId="Web-{92B27A4F-857D-D933-5C6C-81462CEBB6F7}" dt="2025-11-19T14:19:10.159" v="11" actId="20577"/>
              <pc2:cmMkLst xmlns:pc2="http://schemas.microsoft.com/office/powerpoint/2019/9/main/command">
                <pc:docMk/>
                <pc:sldMk cId="0" sldId="261"/>
                <pc2:cmMk id="{0563CBC1-49DF-6C48-A774-3083DD72CC80}"/>
              </pc2:cmMkLst>
            </pc226:cmChg>
          </p:ext>
        </pc:extLst>
      </pc:sldChg>
      <pc:sldChg chg="modSp">
        <pc:chgData name="ROBERT MAX-VALENTIN" userId="S::max-valentin.robert@univ-catholille.fr::27d1062a-4d0b-4cc8-b792-b4118840334a" providerId="AD" clId="Web-{92B27A4F-857D-D933-5C6C-81462CEBB6F7}" dt="2025-11-19T14:19:55.097" v="15" actId="20577"/>
        <pc:sldMkLst>
          <pc:docMk/>
          <pc:sldMk cId="0" sldId="263"/>
        </pc:sldMkLst>
        <pc:spChg chg="mod">
          <ac:chgData name="ROBERT MAX-VALENTIN" userId="S::max-valentin.robert@univ-catholille.fr::27d1062a-4d0b-4cc8-b792-b4118840334a" providerId="AD" clId="Web-{92B27A4F-857D-D933-5C6C-81462CEBB6F7}" dt="2025-11-19T14:19:55.097" v="15" actId="20577"/>
          <ac:spMkLst>
            <pc:docMk/>
            <pc:sldMk cId="0" sldId="263"/>
            <ac:spMk id="99" creationId="{00000000-0000-0000-0000-000000000000}"/>
          </ac:spMkLst>
        </pc:spChg>
      </pc:sldChg>
    </pc:docChg>
  </pc:docChgLst>
</pc:chgInfo>
</file>

<file path=ppt/comments/modernComment_104_0.xml><?xml version="1.0" encoding="utf-8"?>
<p188:cmLst xmlns:a="http://schemas.openxmlformats.org/drawingml/2006/main" xmlns:r="http://schemas.openxmlformats.org/officeDocument/2006/relationships" xmlns:p188="http://schemas.microsoft.com/office/powerpoint/2018/8/main">
  <p188:cm id="{0E5AF92B-D96F-FA4F-9AA0-FCB2F0987029}" authorId="{8CF2F367-FBCE-FE6D-7C3A-5BEA892C2586}" created="2025-11-13T15:56:25.668">
    <ac:txMkLst xmlns:ac="http://schemas.microsoft.com/office/drawing/2013/main/command">
      <pc:docMk xmlns:pc="http://schemas.microsoft.com/office/powerpoint/2013/main/command"/>
      <pc:sldMk xmlns:pc="http://schemas.microsoft.com/office/powerpoint/2013/main/command" cId="0" sldId="260"/>
      <ac:spMk id="75" creationId="{00000000-0000-0000-0000-000000000000}"/>
      <ac:txMk cp="71" len="63">
        <ac:context len="226" hash="523403279"/>
      </ac:txMk>
    </ac:txMkLst>
    <p188:pos x="2660889" y="1055003"/>
    <p188:txBody>
      <a:bodyPr/>
      <a:lstStyle/>
      <a:p>
        <a:r>
          <a:rPr lang="es-FR"/>
          <a:t>Is this precise?</a:t>
        </a:r>
      </a:p>
    </p188:txBody>
  </p188:cm>
</p188:cmLst>
</file>

<file path=ppt/comments/modernComment_105_0.xml><?xml version="1.0" encoding="utf-8"?>
<p188:cmLst xmlns:a="http://schemas.openxmlformats.org/drawingml/2006/main" xmlns:r="http://schemas.openxmlformats.org/officeDocument/2006/relationships" xmlns:p188="http://schemas.microsoft.com/office/powerpoint/2018/8/main">
  <p188:cm id="{0563CBC1-49DF-6C48-A774-3083DD72CC80}" authorId="{8CF2F367-FBCE-FE6D-7C3A-5BEA892C2586}" created="2025-11-13T15:58:20.808">
    <ac:txMkLst xmlns:ac="http://schemas.microsoft.com/office/drawing/2013/main/command">
      <pc:docMk xmlns:pc="http://schemas.microsoft.com/office/powerpoint/2013/main/command"/>
      <pc:sldMk xmlns:pc="http://schemas.microsoft.com/office/powerpoint/2013/main/command" cId="0" sldId="261"/>
      <ac:spMk id="82" creationId="{00000000-0000-0000-0000-000000000000}"/>
      <ac:txMk cp="118" len="21">
        <ac:context len="140" hash="2350666918"/>
      </ac:txMk>
    </ac:txMkLst>
    <p188:pos x="3785200" y="1060548"/>
    <p188:txBody>
      <a:bodyPr/>
      <a:lstStyle/>
      <a:p>
        <a:r>
          <a:rPr lang="es-FR"/>
          <a:t>la politique du pays? ou public policy?</a:t>
        </a:r>
      </a:p>
    </p188:txBody>
  </p188:cm>
</p188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g28f871c9d51_3_3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0" name="Google Shape;40;g28f871c9d51_3_3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g2e5bf07a61a_2_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2" name="Google Shape;122;g2e5bf07a61a_2_1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g28f87fd6f12_0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6" name="Google Shape;46;g28f87fd6f12_0_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2e5bf07a61a_0_14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2e5bf07a61a_0_14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g2e5bf07a61a_0_16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5" name="Google Shape;65;g2e5bf07a61a_0_16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g2e5bf07a61a_0_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2" name="Google Shape;72;g2e5bf07a61a_0_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g28f87fd6f12_0_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9" name="Google Shape;79;g28f87fd6f12_0_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de"/>
              <a:t>Hätt</a:t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g28f87fd6f12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8" name="Google Shape;88;g28f87fd6f12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g28f87fd6f12_0_6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6" name="Google Shape;96;g28f87fd6f12_0_6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g2e8a9e6bc67_0_1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8" name="Google Shape;108;g2e8a9e6bc67_0_1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titel" type="title">
  <p:cSld name="TITLE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"/>
          <p:cNvSpPr/>
          <p:nvPr/>
        </p:nvSpPr>
        <p:spPr>
          <a:xfrm rot="5400000">
            <a:off x="2234228" y="1328253"/>
            <a:ext cx="5143500" cy="2487000"/>
          </a:xfrm>
          <a:prstGeom prst="rtTriangle">
            <a:avLst/>
          </a:prstGeom>
          <a:solidFill>
            <a:srgbClr val="8B0404"/>
          </a:solidFill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" name="Google Shape;13;p2"/>
          <p:cNvSpPr/>
          <p:nvPr/>
        </p:nvSpPr>
        <p:spPr>
          <a:xfrm>
            <a:off x="-19050" y="0"/>
            <a:ext cx="3581400" cy="5143500"/>
          </a:xfrm>
          <a:prstGeom prst="rect">
            <a:avLst/>
          </a:prstGeom>
          <a:solidFill>
            <a:srgbClr val="8B0404"/>
          </a:solidFill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" name="Google Shape;14;p2"/>
          <p:cNvSpPr txBox="1">
            <a:spLocks noGrp="1"/>
          </p:cNvSpPr>
          <p:nvPr>
            <p:ph type="ctrTitle"/>
          </p:nvPr>
        </p:nvSpPr>
        <p:spPr>
          <a:xfrm>
            <a:off x="132036" y="508397"/>
            <a:ext cx="4754400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500"/>
              <a:buFont typeface="Aleo"/>
              <a:buNone/>
              <a:defRPr sz="4500">
                <a:solidFill>
                  <a:schemeClr val="lt1"/>
                </a:solidFill>
                <a:latin typeface="Aleo"/>
                <a:ea typeface="Aleo"/>
                <a:cs typeface="Aleo"/>
                <a:sym typeface="Aleo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2"/>
          <p:cNvSpPr txBox="1">
            <a:spLocks noGrp="1"/>
          </p:cNvSpPr>
          <p:nvPr>
            <p:ph type="subTitle" idx="1"/>
          </p:nvPr>
        </p:nvSpPr>
        <p:spPr>
          <a:xfrm>
            <a:off x="5238750" y="2108597"/>
            <a:ext cx="3218400" cy="124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latin typeface="Aleo"/>
                <a:ea typeface="Aleo"/>
                <a:cs typeface="Aleo"/>
                <a:sym typeface="Aleo"/>
              </a:defRPr>
            </a:lvl1pPr>
            <a:lvl2pPr lvl="1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2pPr>
            <a:lvl3pPr lvl="2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3pPr>
            <a:lvl4pPr lvl="3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lvl="4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lvl="5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>
            <a:endParaRPr/>
          </a:p>
        </p:txBody>
      </p:sp>
      <p:pic>
        <p:nvPicPr>
          <p:cNvPr id="16" name="Google Shape;16;p2" descr="Ein Bild, das Text enthält.&#10;&#10;Automatisch generierte Beschreibung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6269867" y="191382"/>
            <a:ext cx="2742100" cy="57527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ubtitel">
  <p:cSld name="subtitel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3"/>
          <p:cNvSpPr/>
          <p:nvPr/>
        </p:nvSpPr>
        <p:spPr>
          <a:xfrm>
            <a:off x="0" y="0"/>
            <a:ext cx="9216300" cy="4427100"/>
          </a:xfrm>
          <a:prstGeom prst="rect">
            <a:avLst/>
          </a:prstGeom>
          <a:solidFill>
            <a:srgbClr val="8B0404"/>
          </a:solidFill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" name="Google Shape;19;p3"/>
          <p:cNvSpPr txBox="1">
            <a:spLocks noGrp="1"/>
          </p:cNvSpPr>
          <p:nvPr>
            <p:ph type="ctrTitle"/>
          </p:nvPr>
        </p:nvSpPr>
        <p:spPr>
          <a:xfrm>
            <a:off x="1036582" y="358624"/>
            <a:ext cx="7070700" cy="1887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400"/>
              <a:buFont typeface="Aleo"/>
              <a:buNone/>
              <a:defRPr sz="5400" b="1">
                <a:solidFill>
                  <a:schemeClr val="lt1"/>
                </a:solidFill>
                <a:latin typeface="Aleo"/>
                <a:ea typeface="Aleo"/>
                <a:cs typeface="Aleo"/>
                <a:sym typeface="Aleo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3"/>
          <p:cNvSpPr txBox="1">
            <a:spLocks noGrp="1"/>
          </p:cNvSpPr>
          <p:nvPr>
            <p:ph type="subTitle" idx="1"/>
          </p:nvPr>
        </p:nvSpPr>
        <p:spPr>
          <a:xfrm>
            <a:off x="2962739" y="2447555"/>
            <a:ext cx="3218400" cy="124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 b="1">
                <a:solidFill>
                  <a:schemeClr val="lt1"/>
                </a:solidFill>
                <a:latin typeface="Aleo"/>
                <a:ea typeface="Aleo"/>
                <a:cs typeface="Aleo"/>
                <a:sym typeface="Aleo"/>
              </a:defRPr>
            </a:lvl1pPr>
            <a:lvl2pPr lvl="1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2pPr>
            <a:lvl3pPr lvl="2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3pPr>
            <a:lvl4pPr lvl="3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lvl="4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lvl="5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el &amp; content" type="obj">
  <p:cSld name="OBJEC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4"/>
          <p:cNvSpPr/>
          <p:nvPr/>
        </p:nvSpPr>
        <p:spPr>
          <a:xfrm>
            <a:off x="0" y="-7454"/>
            <a:ext cx="9144000" cy="1212900"/>
          </a:xfrm>
          <a:prstGeom prst="rect">
            <a:avLst/>
          </a:prstGeom>
          <a:solidFill>
            <a:srgbClr val="8B0404"/>
          </a:solidFill>
          <a:ln w="12700" cap="flat" cmpd="sng">
            <a:solidFill>
              <a:srgbClr val="31538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" name="Google Shape;23;p4"/>
          <p:cNvSpPr txBox="1">
            <a:spLocks noGrp="1"/>
          </p:cNvSpPr>
          <p:nvPr>
            <p:ph type="title"/>
          </p:nvPr>
        </p:nvSpPr>
        <p:spPr>
          <a:xfrm>
            <a:off x="361950" y="109305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300"/>
              <a:buFont typeface="Aleo"/>
              <a:buNone/>
              <a:defRPr b="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24" name="Google Shape;24;p4"/>
          <p:cNvSpPr txBox="1">
            <a:spLocks noGrp="1"/>
          </p:cNvSpPr>
          <p:nvPr>
            <p:ph type="body" idx="1"/>
          </p:nvPr>
        </p:nvSpPr>
        <p:spPr>
          <a:xfrm>
            <a:off x="361950" y="1385887"/>
            <a:ext cx="7886700" cy="276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36195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4C6739"/>
              </a:buClr>
              <a:buSzPts val="2100"/>
              <a:buChar char="•"/>
              <a:defRPr/>
            </a:lvl1pPr>
            <a:lvl2pPr marL="914400" lvl="1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marL="1371600" lvl="2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marL="1828800" lvl="3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marL="2286000" lvl="4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3200400" lvl="6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25" name="Google Shape;25;p4"/>
          <p:cNvSpPr txBox="1">
            <a:spLocks noGrp="1"/>
          </p:cNvSpPr>
          <p:nvPr>
            <p:ph type="sldNum" idx="12"/>
          </p:nvPr>
        </p:nvSpPr>
        <p:spPr>
          <a:xfrm>
            <a:off x="4001551" y="4744692"/>
            <a:ext cx="8499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el">
  <p:cSld name="titel">
    <p:spTree>
      <p:nvGrpSpPr>
        <p:cNvPr id="1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5"/>
          <p:cNvSpPr/>
          <p:nvPr/>
        </p:nvSpPr>
        <p:spPr>
          <a:xfrm>
            <a:off x="0" y="-7454"/>
            <a:ext cx="9144000" cy="1212900"/>
          </a:xfrm>
          <a:prstGeom prst="rect">
            <a:avLst/>
          </a:prstGeom>
          <a:solidFill>
            <a:srgbClr val="8B0404"/>
          </a:solidFill>
          <a:ln w="12700" cap="flat" cmpd="sng">
            <a:solidFill>
              <a:srgbClr val="31538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" name="Google Shape;28;p5"/>
          <p:cNvSpPr txBox="1">
            <a:spLocks noGrp="1"/>
          </p:cNvSpPr>
          <p:nvPr>
            <p:ph type="title"/>
          </p:nvPr>
        </p:nvSpPr>
        <p:spPr>
          <a:xfrm>
            <a:off x="361950" y="109305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300"/>
              <a:buFont typeface="Aleo"/>
              <a:buNone/>
              <a:defRPr b="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5"/>
          <p:cNvSpPr txBox="1">
            <a:spLocks noGrp="1"/>
          </p:cNvSpPr>
          <p:nvPr>
            <p:ph type="sldNum" idx="12"/>
          </p:nvPr>
        </p:nvSpPr>
        <p:spPr>
          <a:xfrm>
            <a:off x="4001551" y="4744692"/>
            <a:ext cx="8499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el &amp; 2 content">
  <p:cSld name="titel &amp; 2 content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6"/>
          <p:cNvSpPr/>
          <p:nvPr/>
        </p:nvSpPr>
        <p:spPr>
          <a:xfrm>
            <a:off x="0" y="0"/>
            <a:ext cx="9144000" cy="1212900"/>
          </a:xfrm>
          <a:prstGeom prst="rect">
            <a:avLst/>
          </a:prstGeom>
          <a:solidFill>
            <a:srgbClr val="8B0404"/>
          </a:solidFill>
          <a:ln w="12700" cap="flat" cmpd="sng">
            <a:solidFill>
              <a:srgbClr val="31538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" name="Google Shape;32;p6"/>
          <p:cNvSpPr txBox="1">
            <a:spLocks noGrp="1"/>
          </p:cNvSpPr>
          <p:nvPr>
            <p:ph type="title"/>
          </p:nvPr>
        </p:nvSpPr>
        <p:spPr>
          <a:xfrm>
            <a:off x="361950" y="109305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300"/>
              <a:buFont typeface="Aleo"/>
              <a:buNone/>
              <a:defRPr b="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33" name="Google Shape;33;p6"/>
          <p:cNvSpPr txBox="1">
            <a:spLocks noGrp="1"/>
          </p:cNvSpPr>
          <p:nvPr>
            <p:ph type="body" idx="1"/>
          </p:nvPr>
        </p:nvSpPr>
        <p:spPr>
          <a:xfrm>
            <a:off x="361950" y="1385887"/>
            <a:ext cx="3507300" cy="276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36195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4C6739"/>
              </a:buClr>
              <a:buSzPts val="2100"/>
              <a:buChar char="•"/>
              <a:defRPr/>
            </a:lvl1pPr>
            <a:lvl2pPr marL="914400" lvl="1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marL="1371600" lvl="2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marL="1828800" lvl="3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marL="2286000" lvl="4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3200400" lvl="6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34" name="Google Shape;34;p6"/>
          <p:cNvSpPr txBox="1">
            <a:spLocks noGrp="1"/>
          </p:cNvSpPr>
          <p:nvPr>
            <p:ph type="sldNum" idx="12"/>
          </p:nvPr>
        </p:nvSpPr>
        <p:spPr>
          <a:xfrm>
            <a:off x="4001551" y="4744692"/>
            <a:ext cx="8499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"/>
              <a:t>‹N°›</a:t>
            </a:fld>
            <a:endParaRPr/>
          </a:p>
        </p:txBody>
      </p:sp>
      <p:sp>
        <p:nvSpPr>
          <p:cNvPr id="35" name="Google Shape;35;p6"/>
          <p:cNvSpPr txBox="1">
            <a:spLocks noGrp="1"/>
          </p:cNvSpPr>
          <p:nvPr>
            <p:ph type="body" idx="2"/>
          </p:nvPr>
        </p:nvSpPr>
        <p:spPr>
          <a:xfrm>
            <a:off x="4741445" y="1385887"/>
            <a:ext cx="3507300" cy="276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36195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4C6739"/>
              </a:buClr>
              <a:buSzPts val="2100"/>
              <a:buChar char="•"/>
              <a:defRPr/>
            </a:lvl1pPr>
            <a:lvl2pPr marL="914400" lvl="1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marL="1371600" lvl="2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marL="1828800" lvl="3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marL="2286000" lvl="4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3200400" lvl="6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Leer" type="blank">
  <p:cSld name="BLANK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7"/>
          <p:cNvSpPr txBox="1">
            <a:spLocks noGrp="1"/>
          </p:cNvSpPr>
          <p:nvPr>
            <p:ph type="sldNum" idx="12"/>
          </p:nvPr>
        </p:nvSpPr>
        <p:spPr>
          <a:xfrm>
            <a:off x="4001551" y="4744692"/>
            <a:ext cx="8499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"/>
              <a:t>‹N°›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61950" y="266389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Aleo"/>
              <a:buNone/>
              <a:defRPr sz="3300" b="0" i="0" u="none" strike="noStrike" cap="none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61950" y="1385887"/>
            <a:ext cx="7886700" cy="276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marR="0" lvl="0" indent="-36195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  <a:defRPr sz="2100" b="0" i="0" u="none" strike="noStrike" cap="none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defRPr>
            </a:lvl2pPr>
            <a:lvl3pPr marL="1371600" marR="0" lvl="2" indent="-3238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defRPr>
            </a:lvl3pPr>
            <a:lvl4pPr marL="1828800" marR="0" lvl="3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defRPr>
            </a:lvl4pPr>
            <a:lvl5pPr marL="2286000" marR="0" lvl="4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defRPr>
            </a:lvl5pPr>
            <a:lvl6pPr marL="2743200" marR="0" lvl="5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4001551" y="4744692"/>
            <a:ext cx="8499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Aleo"/>
                <a:ea typeface="Aleo"/>
                <a:cs typeface="Aleo"/>
                <a:sym typeface="Aleo"/>
              </a:defRPr>
            </a:lvl1pPr>
            <a:lvl2pPr marL="0" marR="0" lvl="1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Aleo"/>
                <a:ea typeface="Aleo"/>
                <a:cs typeface="Aleo"/>
                <a:sym typeface="Aleo"/>
              </a:defRPr>
            </a:lvl2pPr>
            <a:lvl3pPr marL="0" marR="0" lvl="2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Aleo"/>
                <a:ea typeface="Aleo"/>
                <a:cs typeface="Aleo"/>
                <a:sym typeface="Aleo"/>
              </a:defRPr>
            </a:lvl3pPr>
            <a:lvl4pPr marL="0" marR="0" lvl="3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Aleo"/>
                <a:ea typeface="Aleo"/>
                <a:cs typeface="Aleo"/>
                <a:sym typeface="Aleo"/>
              </a:defRPr>
            </a:lvl4pPr>
            <a:lvl5pPr marL="0" marR="0" lvl="4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Aleo"/>
                <a:ea typeface="Aleo"/>
                <a:cs typeface="Aleo"/>
                <a:sym typeface="Aleo"/>
              </a:defRPr>
            </a:lvl5pPr>
            <a:lvl6pPr marL="0" marR="0" lvl="5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Aleo"/>
                <a:ea typeface="Aleo"/>
                <a:cs typeface="Aleo"/>
                <a:sym typeface="Aleo"/>
              </a:defRPr>
            </a:lvl6pPr>
            <a:lvl7pPr marL="0" marR="0" lvl="6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Aleo"/>
                <a:ea typeface="Aleo"/>
                <a:cs typeface="Aleo"/>
                <a:sym typeface="Aleo"/>
              </a:defRPr>
            </a:lvl7pPr>
            <a:lvl8pPr marL="0" marR="0" lvl="7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Aleo"/>
                <a:ea typeface="Aleo"/>
                <a:cs typeface="Aleo"/>
                <a:sym typeface="Aleo"/>
              </a:defRPr>
            </a:lvl8pPr>
            <a:lvl9pPr marL="0" marR="0" lvl="8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Aleo"/>
                <a:ea typeface="Aleo"/>
                <a:cs typeface="Aleo"/>
                <a:sym typeface="Aleo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"/>
              <a:t>‹N°›</a:t>
            </a:fld>
            <a:endParaRPr/>
          </a:p>
        </p:txBody>
      </p:sp>
      <p:pic>
        <p:nvPicPr>
          <p:cNvPr id="9" name="Google Shape;9;p1" descr="Ein Bild, das Logo enthält.&#10;&#10;Automatisch generierte Beschreibung"/>
          <p:cNvPicPr preferRelativeResize="0"/>
          <p:nvPr/>
        </p:nvPicPr>
        <p:blipFill rotWithShape="1">
          <a:blip r:embed="rId8">
            <a:alphaModFix/>
          </a:blip>
          <a:srcRect t="10805" b="24934"/>
          <a:stretch/>
        </p:blipFill>
        <p:spPr>
          <a:xfrm>
            <a:off x="5943600" y="4426592"/>
            <a:ext cx="3200401" cy="716908"/>
          </a:xfrm>
          <a:prstGeom prst="rect">
            <a:avLst/>
          </a:prstGeom>
          <a:noFill/>
          <a:ln>
            <a:noFill/>
          </a:ln>
        </p:spPr>
      </p:pic>
      <p:pic>
        <p:nvPicPr>
          <p:cNvPr id="10" name="Google Shape;10;p1" descr="Ein Bild, das Text enthält.&#10;&#10;Automatisch generierte Beschreibung"/>
          <p:cNvPicPr preferRelativeResize="0"/>
          <p:nvPr/>
        </p:nvPicPr>
        <p:blipFill rotWithShape="1">
          <a:blip r:embed="rId9">
            <a:alphaModFix/>
          </a:blip>
          <a:srcRect/>
          <a:stretch/>
        </p:blipFill>
        <p:spPr>
          <a:xfrm>
            <a:off x="45721" y="4513637"/>
            <a:ext cx="3002280" cy="629864"/>
          </a:xfrm>
          <a:prstGeom prst="rect">
            <a:avLst/>
          </a:prstGeom>
          <a:noFill/>
          <a:ln>
            <a:noFill/>
          </a:ln>
        </p:spPr>
      </p:pic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sueddeutsche.de/thema/" TargetMode="Externa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sueddeutsche.de/thema/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3" Type="http://schemas.microsoft.com/office/2018/10/relationships/comments" Target="../comments/modernComment_104_0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microsoft.com/office/2018/10/relationships/comments" Target="../comments/modernComment_105_0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8"/>
          <p:cNvSpPr txBox="1">
            <a:spLocks noGrp="1"/>
          </p:cNvSpPr>
          <p:nvPr>
            <p:ph type="ctrTitle"/>
          </p:nvPr>
        </p:nvSpPr>
        <p:spPr>
          <a:xfrm>
            <a:off x="-340175" y="192600"/>
            <a:ext cx="4996800" cy="428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500"/>
              <a:buFont typeface="Aleo"/>
              <a:buNone/>
            </a:pPr>
            <a:r>
              <a:rPr lang="de" dirty="0" err="1"/>
              <a:t>ActEU</a:t>
            </a:r>
            <a:r>
              <a:rPr lang="de" dirty="0"/>
              <a:t> -  </a:t>
            </a:r>
            <a:br>
              <a:rPr lang="de" dirty="0"/>
            </a:br>
            <a:r>
              <a:rPr lang="de" dirty="0"/>
              <a:t>Youth </a:t>
            </a:r>
            <a:br>
              <a:rPr lang="de" dirty="0"/>
            </a:br>
            <a:r>
              <a:rPr lang="de" dirty="0"/>
              <a:t>Democracy </a:t>
            </a:r>
            <a:br>
              <a:rPr lang="de" dirty="0"/>
            </a:br>
            <a:r>
              <a:rPr lang="de" dirty="0"/>
              <a:t>Lab</a:t>
            </a:r>
            <a:endParaRPr dirty="0"/>
          </a:p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500"/>
              <a:buFont typeface="Aleo"/>
              <a:buNone/>
            </a:pPr>
            <a:endParaRPr dirty="0"/>
          </a:p>
          <a:p>
            <a:pPr lvl="0"/>
            <a:r>
              <a:rPr lang="es-ES" sz="2377" dirty="0"/>
              <a:t>(</a:t>
            </a:r>
            <a:r>
              <a:rPr lang="es-ES" sz="2377" dirty="0" err="1"/>
              <a:t>Ajouter</a:t>
            </a:r>
            <a:r>
              <a:rPr lang="es-ES" sz="2377" dirty="0"/>
              <a:t> un </a:t>
            </a:r>
            <a:r>
              <a:rPr lang="es-ES" sz="2377" dirty="0" err="1"/>
              <a:t>lieu</a:t>
            </a:r>
            <a:r>
              <a:rPr lang="es-ES" sz="2377" dirty="0"/>
              <a:t>)
(</a:t>
            </a:r>
            <a:r>
              <a:rPr lang="es-ES" sz="2377" dirty="0" err="1"/>
              <a:t>Ajouter</a:t>
            </a:r>
            <a:r>
              <a:rPr lang="es-ES" sz="2377" dirty="0"/>
              <a:t> une date)</a:t>
            </a:r>
            <a:br>
              <a:rPr lang="de" sz="2377" dirty="0"/>
            </a:br>
            <a:endParaRPr sz="2377" dirty="0"/>
          </a:p>
        </p:txBody>
      </p:sp>
      <p:sp>
        <p:nvSpPr>
          <p:cNvPr id="43" name="Google Shape;43;p8"/>
          <p:cNvSpPr txBox="1"/>
          <p:nvPr/>
        </p:nvSpPr>
        <p:spPr>
          <a:xfrm>
            <a:off x="5213225" y="1855950"/>
            <a:ext cx="3474300" cy="9325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lvl="0" algn="ctr">
              <a:lnSpc>
                <a:spcPct val="90000"/>
              </a:lnSpc>
            </a:pPr>
            <a:r>
              <a:rPr lang="es-ES" sz="1800" b="1" dirty="0" err="1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  <a:t>Représentation</a:t>
            </a:r>
            <a:r>
              <a:rPr lang="es-ES" sz="1800" b="1" dirty="0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  <a:t>, </a:t>
            </a:r>
            <a:r>
              <a:rPr lang="es-ES" sz="1800" b="1" dirty="0" err="1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  <a:t>participation</a:t>
            </a:r>
            <a:r>
              <a:rPr lang="es-ES" sz="1800" b="1" dirty="0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  <a:t> et </a:t>
            </a:r>
            <a:r>
              <a:rPr lang="es-ES" sz="1800" b="1" dirty="0" err="1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  <a:t>confiance</a:t>
            </a:r>
            <a:r>
              <a:rPr lang="es-ES" sz="1800" b="1" dirty="0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  <a:t> en </a:t>
            </a:r>
            <a:r>
              <a:rPr lang="es-ES" sz="1800" b="1" dirty="0" err="1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  <a:t>Europe</a:t>
            </a:r>
            <a:endParaRPr sz="1800" dirty="0">
              <a:solidFill>
                <a:schemeClr val="dk1"/>
              </a:solidFill>
              <a:latin typeface="Aleo"/>
              <a:ea typeface="Aleo"/>
              <a:cs typeface="Aleo"/>
              <a:sym typeface="Aleo"/>
            </a:endParaRPr>
          </a:p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dk1"/>
              </a:solidFill>
              <a:latin typeface="Aleo"/>
              <a:ea typeface="Aleo"/>
              <a:cs typeface="Aleo"/>
              <a:sym typeface="Aleo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18"/>
          <p:cNvSpPr txBox="1">
            <a:spLocks noGrp="1"/>
          </p:cNvSpPr>
          <p:nvPr>
            <p:ph type="title"/>
          </p:nvPr>
        </p:nvSpPr>
        <p:spPr>
          <a:xfrm>
            <a:off x="361950" y="109305"/>
            <a:ext cx="7886700" cy="994200"/>
          </a:xfrm>
          <a:prstGeom prst="rect">
            <a:avLst/>
          </a:prstGeom>
        </p:spPr>
        <p:txBody>
          <a:bodyPr spcFirstLastPara="1" wrap="square" lIns="68575" tIns="34275" rIns="68575" bIns="34275" anchor="ctr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de"/>
              <a:t>Youth Democracy Lab</a:t>
            </a:r>
            <a:endParaRPr/>
          </a:p>
        </p:txBody>
      </p:sp>
      <p:sp>
        <p:nvSpPr>
          <p:cNvPr id="125" name="Google Shape;125;p18"/>
          <p:cNvSpPr txBox="1"/>
          <p:nvPr/>
        </p:nvSpPr>
        <p:spPr>
          <a:xfrm>
            <a:off x="2438725" y="4762475"/>
            <a:ext cx="4586400" cy="43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de" sz="800">
                <a:solidFill>
                  <a:schemeClr val="dk2"/>
                </a:solidFill>
                <a:latin typeface="Aleo ExtraLight"/>
                <a:ea typeface="Aleo ExtraLight"/>
                <a:cs typeface="Aleo ExtraLight"/>
                <a:sym typeface="Aleo ExtraLight"/>
              </a:rPr>
              <a:t>Bildnachweis: </a:t>
            </a:r>
            <a:r>
              <a:rPr lang="de" sz="800">
                <a:solidFill>
                  <a:schemeClr val="dk2"/>
                </a:solidFill>
                <a:uFill>
                  <a:noFill/>
                </a:uFill>
                <a:latin typeface="Aleo ExtraLight"/>
                <a:ea typeface="Aleo ExtraLight"/>
                <a:cs typeface="Aleo ExtraLight"/>
                <a:sym typeface="Aleo ExtraLight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https://www.sueddeutsche.de/thema/</a:t>
            </a:r>
            <a:br>
              <a:rPr lang="de" sz="800">
                <a:solidFill>
                  <a:schemeClr val="dk2"/>
                </a:solidFill>
                <a:latin typeface="Aleo ExtraLight"/>
                <a:ea typeface="Aleo ExtraLight"/>
                <a:cs typeface="Aleo ExtraLight"/>
                <a:sym typeface="Aleo ExtraLight"/>
              </a:rPr>
            </a:br>
            <a:r>
              <a:rPr lang="de" sz="800">
                <a:solidFill>
                  <a:schemeClr val="dk2"/>
                </a:solidFill>
                <a:latin typeface="Aleo ExtraLight"/>
                <a:ea typeface="Aleo ExtraLight"/>
                <a:cs typeface="Aleo ExtraLight"/>
                <a:sym typeface="Aleo ExtraLight"/>
              </a:rPr>
              <a:t>Democracy_Lab</a:t>
            </a:r>
            <a:endParaRPr sz="800">
              <a:solidFill>
                <a:schemeClr val="dk2"/>
              </a:solidFill>
              <a:latin typeface="Aleo ExtraLight"/>
              <a:ea typeface="Aleo ExtraLight"/>
              <a:cs typeface="Aleo ExtraLight"/>
              <a:sym typeface="Aleo ExtraLight"/>
            </a:endParaRPr>
          </a:p>
        </p:txBody>
      </p:sp>
      <p:sp>
        <p:nvSpPr>
          <p:cNvPr id="126" name="Google Shape;126;p18"/>
          <p:cNvSpPr txBox="1"/>
          <p:nvPr/>
        </p:nvSpPr>
        <p:spPr>
          <a:xfrm>
            <a:off x="1235550" y="2646638"/>
            <a:ext cx="6672900" cy="6750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lvl="0" algn="ctr">
              <a:lnSpc>
                <a:spcPct val="90000"/>
              </a:lnSpc>
              <a:spcBef>
                <a:spcPts val="800"/>
              </a:spcBef>
            </a:pPr>
            <a:r>
              <a:rPr lang="es-ES" sz="2800" b="1" dirty="0" err="1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  <a:t>Merci</a:t>
            </a:r>
            <a:r>
              <a:rPr lang="es-ES" sz="2800" b="1" dirty="0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  <a:t> </a:t>
            </a:r>
            <a:r>
              <a:rPr lang="es-ES" sz="2800" b="1" dirty="0" err="1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  <a:t>pour</a:t>
            </a:r>
            <a:r>
              <a:rPr lang="es-ES" sz="2800" b="1" dirty="0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  <a:t> </a:t>
            </a:r>
            <a:r>
              <a:rPr lang="es-ES" sz="2800" b="1" dirty="0" err="1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  <a:t>votre</a:t>
            </a:r>
            <a:r>
              <a:rPr lang="es-ES" sz="2800" b="1" dirty="0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  <a:t> </a:t>
            </a:r>
            <a:r>
              <a:rPr lang="es-ES" sz="2800" b="1" dirty="0" err="1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  <a:t>participation</a:t>
            </a:r>
            <a:r>
              <a:rPr lang="es-ES" sz="2800" b="1" dirty="0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  <a:t> !</a:t>
            </a:r>
            <a:endParaRPr sz="2800" dirty="0">
              <a:solidFill>
                <a:schemeClr val="dk1"/>
              </a:solidFill>
              <a:latin typeface="Aleo"/>
              <a:ea typeface="Aleo"/>
              <a:cs typeface="Aleo"/>
              <a:sym typeface="Aleo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9"/>
          <p:cNvSpPr txBox="1">
            <a:spLocks noGrp="1"/>
          </p:cNvSpPr>
          <p:nvPr>
            <p:ph type="title"/>
          </p:nvPr>
        </p:nvSpPr>
        <p:spPr>
          <a:xfrm>
            <a:off x="361950" y="109305"/>
            <a:ext cx="7886700" cy="994200"/>
          </a:xfrm>
          <a:prstGeom prst="rect">
            <a:avLst/>
          </a:prstGeom>
        </p:spPr>
        <p:txBody>
          <a:bodyPr spcFirstLastPara="1" wrap="square" lIns="68575" tIns="34275" rIns="68575" bIns="34275" anchor="ctr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de"/>
              <a:t>Youth Democracy Lab</a:t>
            </a:r>
            <a:endParaRPr/>
          </a:p>
        </p:txBody>
      </p:sp>
      <p:sp>
        <p:nvSpPr>
          <p:cNvPr id="49" name="Google Shape;49;p9"/>
          <p:cNvSpPr txBox="1"/>
          <p:nvPr/>
        </p:nvSpPr>
        <p:spPr>
          <a:xfrm>
            <a:off x="4404425" y="1424325"/>
            <a:ext cx="4702500" cy="240062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lvl="0" algn="ctr">
              <a:lnSpc>
                <a:spcPct val="90000"/>
              </a:lnSpc>
            </a:pPr>
            <a:r>
              <a:rPr lang="es-ES" sz="1600" b="1" dirty="0" err="1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  <a:t>Votre</a:t>
            </a:r>
            <a:r>
              <a:rPr lang="es-ES" sz="1600" b="1" dirty="0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  <a:t> </a:t>
            </a:r>
            <a:r>
              <a:rPr lang="es-ES" sz="1600" b="1" dirty="0" err="1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  <a:t>point</a:t>
            </a:r>
            <a:r>
              <a:rPr lang="es-ES" sz="1600" b="1" dirty="0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  <a:t> de </a:t>
            </a:r>
            <a:r>
              <a:rPr lang="es-ES" sz="1600" b="1" dirty="0" err="1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  <a:t>vue</a:t>
            </a:r>
            <a:r>
              <a:rPr lang="es-ES" sz="1600" b="1" dirty="0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  <a:t> et vos </a:t>
            </a:r>
            <a:r>
              <a:rPr lang="es-ES" sz="1600" b="1" dirty="0" err="1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  <a:t>suggestions</a:t>
            </a:r>
            <a:r>
              <a:rPr lang="es-ES" sz="1600" b="1" dirty="0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  <a:t> en </a:t>
            </a:r>
            <a:r>
              <a:rPr lang="es-ES" sz="1600" b="1" dirty="0" err="1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  <a:t>bref</a:t>
            </a:r>
            <a:r>
              <a:rPr lang="es-ES" sz="1600" b="1" dirty="0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  <a:t> - 
</a:t>
            </a:r>
            <a:r>
              <a:rPr lang="es-ES" sz="1600" b="1" dirty="0" err="1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  <a:t>Etapes</a:t>
            </a:r>
            <a:r>
              <a:rPr lang="es-ES" sz="1600" b="1" dirty="0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  <a:t> à </a:t>
            </a:r>
            <a:r>
              <a:rPr lang="es-ES" sz="1600" b="1" dirty="0" err="1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  <a:t>suivre</a:t>
            </a:r>
            <a:r>
              <a:rPr lang="es-ES" sz="1600" b="1" dirty="0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  <a:t>:</a:t>
            </a:r>
            <a:br>
              <a:rPr lang="es-ES" sz="1600" b="1" dirty="0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</a:br>
            <a:r>
              <a:rPr lang="es-ES" sz="1600" b="1" dirty="0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  <a:t>
(1) </a:t>
            </a:r>
            <a:r>
              <a:rPr lang="es-ES" sz="1600" b="1" dirty="0" err="1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  <a:t>Représentation</a:t>
            </a:r>
            <a:r>
              <a:rPr lang="es-ES" sz="1600" b="1" dirty="0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  <a:t>, </a:t>
            </a:r>
            <a:r>
              <a:rPr lang="es-ES" sz="1600" b="1" dirty="0" err="1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  <a:t>participation</a:t>
            </a:r>
            <a:r>
              <a:rPr lang="es-ES" sz="1600" b="1" dirty="0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  <a:t> et </a:t>
            </a:r>
            <a:r>
              <a:rPr lang="es-ES" sz="1600" b="1" dirty="0" err="1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  <a:t>confiance</a:t>
            </a:r>
            <a:br>
              <a:rPr lang="es-ES" sz="1600" b="1" dirty="0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</a:br>
            <a:r>
              <a:rPr lang="es-ES" sz="1600" b="1" dirty="0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  <a:t>  
(2) </a:t>
            </a:r>
            <a:r>
              <a:rPr lang="es-ES" sz="1600" b="1" dirty="0" err="1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  <a:t>Séance</a:t>
            </a:r>
            <a:r>
              <a:rPr lang="es-ES" sz="1600" b="1" dirty="0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  <a:t> de </a:t>
            </a:r>
            <a:r>
              <a:rPr lang="es-ES" sz="1600" b="1" dirty="0" err="1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  <a:t>travail</a:t>
            </a:r>
            <a:r>
              <a:rPr lang="es-ES" sz="1600" b="1" dirty="0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  <a:t> en </a:t>
            </a:r>
            <a:r>
              <a:rPr lang="es-ES" sz="1600" b="1" dirty="0" err="1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  <a:t>groupe I - </a:t>
            </a:r>
            <a:r>
              <a:rPr lang="es-ES" sz="1600" b="1" dirty="0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  <a:t>
</a:t>
            </a:r>
            <a:r>
              <a:rPr lang="es-ES" sz="1600" b="1" dirty="0" err="1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  <a:t>Discussion</a:t>
            </a:r>
            <a:r>
              <a:rPr lang="es-ES" sz="1600" b="1" dirty="0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  <a:t> </a:t>
            </a:r>
          </a:p>
          <a:p>
            <a:pPr lvl="0" algn="ctr">
              <a:lnSpc>
                <a:spcPct val="90000"/>
              </a:lnSpc>
            </a:pPr>
            <a:r>
              <a:rPr lang="es-ES" sz="1600" b="1" dirty="0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  <a:t>
(3) </a:t>
            </a:r>
            <a:r>
              <a:rPr lang="es-ES" sz="1600" b="1" dirty="0" err="1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  <a:t>Séance</a:t>
            </a:r>
            <a:r>
              <a:rPr lang="es-ES" sz="1600" b="1" dirty="0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  <a:t> de </a:t>
            </a:r>
            <a:r>
              <a:rPr lang="es-ES" sz="1600" b="1" dirty="0" err="1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  <a:t>travail</a:t>
            </a:r>
            <a:r>
              <a:rPr lang="es-ES" sz="1600" b="1" dirty="0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  <a:t> en </a:t>
            </a:r>
            <a:r>
              <a:rPr lang="es-ES" sz="1600" b="1" dirty="0" err="1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  <a:t>groupe</a:t>
            </a:r>
            <a:r>
              <a:rPr lang="es-ES" sz="1600" b="1" dirty="0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  <a:t> II - 
Vos </a:t>
            </a:r>
            <a:r>
              <a:rPr lang="es-ES" sz="1600" b="1" dirty="0" err="1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  <a:t>recommandations</a:t>
            </a:r>
            <a:endParaRPr sz="1600" dirty="0">
              <a:solidFill>
                <a:schemeClr val="dk1"/>
              </a:solidFill>
              <a:latin typeface="Aleo"/>
              <a:ea typeface="Aleo"/>
              <a:cs typeface="Aleo"/>
              <a:sym typeface="Aleo"/>
            </a:endParaRPr>
          </a:p>
        </p:txBody>
      </p:sp>
      <p:sp>
        <p:nvSpPr>
          <p:cNvPr id="50" name="Google Shape;50;p9"/>
          <p:cNvSpPr txBox="1"/>
          <p:nvPr/>
        </p:nvSpPr>
        <p:spPr>
          <a:xfrm>
            <a:off x="285199" y="4095075"/>
            <a:ext cx="1358405" cy="2507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 algn="ctr"/>
            <a:r>
              <a:rPr lang="es-ES" dirty="0" err="1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  <a:t>Intervenant</a:t>
            </a:r>
            <a:r>
              <a:rPr lang="es-ES" dirty="0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  <a:t> 3</a:t>
            </a:r>
            <a:endParaRPr dirty="0">
              <a:solidFill>
                <a:schemeClr val="dk1"/>
              </a:solidFill>
              <a:latin typeface="Aleo"/>
              <a:ea typeface="Aleo"/>
              <a:cs typeface="Aleo"/>
              <a:sym typeface="Aleo"/>
            </a:endParaRPr>
          </a:p>
        </p:txBody>
      </p:sp>
      <p:sp>
        <p:nvSpPr>
          <p:cNvPr id="51" name="Google Shape;51;p9"/>
          <p:cNvSpPr txBox="1"/>
          <p:nvPr/>
        </p:nvSpPr>
        <p:spPr>
          <a:xfrm>
            <a:off x="3258300" y="3267400"/>
            <a:ext cx="1385100" cy="251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 algn="ctr"/>
            <a:r>
              <a:rPr lang="es-ES" dirty="0" err="1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  <a:t>Intervenant</a:t>
            </a:r>
            <a:r>
              <a:rPr lang="es-ES" dirty="0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  <a:t> 1</a:t>
            </a:r>
            <a:endParaRPr dirty="0">
              <a:solidFill>
                <a:schemeClr val="dk1"/>
              </a:solidFill>
              <a:latin typeface="Aleo"/>
              <a:ea typeface="Aleo"/>
              <a:cs typeface="Aleo"/>
              <a:sym typeface="Aleo"/>
            </a:endParaRPr>
          </a:p>
        </p:txBody>
      </p:sp>
      <p:sp>
        <p:nvSpPr>
          <p:cNvPr id="52" name="Google Shape;52;p9"/>
          <p:cNvSpPr txBox="1"/>
          <p:nvPr/>
        </p:nvSpPr>
        <p:spPr>
          <a:xfrm>
            <a:off x="1814578" y="3676375"/>
            <a:ext cx="1544100" cy="2605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 algn="ctr"/>
            <a:r>
              <a:rPr lang="es-ES" dirty="0" err="1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  <a:t>Intervenant</a:t>
            </a:r>
            <a:r>
              <a:rPr lang="es-ES" dirty="0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  <a:t> 2</a:t>
            </a:r>
            <a:endParaRPr dirty="0">
              <a:solidFill>
                <a:schemeClr val="dk1"/>
              </a:solidFill>
              <a:latin typeface="Aleo"/>
              <a:ea typeface="Aleo"/>
              <a:cs typeface="Aleo"/>
              <a:sym typeface="Aleo"/>
            </a:endParaRPr>
          </a:p>
        </p:txBody>
      </p:sp>
      <p:sp>
        <p:nvSpPr>
          <p:cNvPr id="53" name="Google Shape;53;p9"/>
          <p:cNvSpPr txBox="1"/>
          <p:nvPr/>
        </p:nvSpPr>
        <p:spPr>
          <a:xfrm>
            <a:off x="3054700" y="1486900"/>
            <a:ext cx="423900" cy="203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de" sz="12000"/>
              <a:t>👤</a:t>
            </a:r>
            <a:endParaRPr sz="12000"/>
          </a:p>
        </p:txBody>
      </p:sp>
      <p:sp>
        <p:nvSpPr>
          <p:cNvPr id="54" name="Google Shape;54;p9"/>
          <p:cNvSpPr txBox="1"/>
          <p:nvPr/>
        </p:nvSpPr>
        <p:spPr>
          <a:xfrm>
            <a:off x="1487557" y="1896480"/>
            <a:ext cx="1544100" cy="20312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de" sz="12000" dirty="0">
                <a:solidFill>
                  <a:schemeClr val="dk1"/>
                </a:solidFill>
              </a:rPr>
              <a:t>👤</a:t>
            </a:r>
            <a:endParaRPr dirty="0"/>
          </a:p>
        </p:txBody>
      </p:sp>
      <p:sp>
        <p:nvSpPr>
          <p:cNvPr id="55" name="Google Shape;55;p9"/>
          <p:cNvSpPr txBox="1"/>
          <p:nvPr/>
        </p:nvSpPr>
        <p:spPr>
          <a:xfrm>
            <a:off x="-44350" y="2314575"/>
            <a:ext cx="1884600" cy="203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de" sz="12000" dirty="0">
                <a:solidFill>
                  <a:schemeClr val="dk1"/>
                </a:solidFill>
              </a:rPr>
              <a:t>👤</a:t>
            </a:r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0"/>
          <p:cNvSpPr txBox="1">
            <a:spLocks noGrp="1"/>
          </p:cNvSpPr>
          <p:nvPr>
            <p:ph type="title"/>
          </p:nvPr>
        </p:nvSpPr>
        <p:spPr>
          <a:xfrm>
            <a:off x="361950" y="109305"/>
            <a:ext cx="7886700" cy="994200"/>
          </a:xfrm>
          <a:prstGeom prst="rect">
            <a:avLst/>
          </a:prstGeom>
        </p:spPr>
        <p:txBody>
          <a:bodyPr spcFirstLastPara="1" wrap="square" lIns="68575" tIns="34275" rIns="68575" bIns="34275" anchor="ctr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de"/>
              <a:t>Youth Democracy Lab</a:t>
            </a:r>
            <a:endParaRPr/>
          </a:p>
        </p:txBody>
      </p:sp>
      <p:sp>
        <p:nvSpPr>
          <p:cNvPr id="61" name="Google Shape;61;p10"/>
          <p:cNvSpPr txBox="1"/>
          <p:nvPr/>
        </p:nvSpPr>
        <p:spPr>
          <a:xfrm>
            <a:off x="1834238" y="4762475"/>
            <a:ext cx="52986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de" sz="800">
                <a:solidFill>
                  <a:schemeClr val="dk2"/>
                </a:solidFill>
                <a:latin typeface="Aleo ExtraLight"/>
                <a:ea typeface="Aleo ExtraLight"/>
                <a:cs typeface="Aleo ExtraLight"/>
                <a:sym typeface="Aleo ExtraLight"/>
              </a:rPr>
              <a:t>Bildnachweis: </a:t>
            </a:r>
            <a:r>
              <a:rPr lang="de" sz="800">
                <a:solidFill>
                  <a:schemeClr val="dk2"/>
                </a:solidFill>
                <a:uFill>
                  <a:noFill/>
                </a:uFill>
                <a:latin typeface="Aleo ExtraLight"/>
                <a:ea typeface="Aleo ExtraLight"/>
                <a:cs typeface="Aleo ExtraLight"/>
                <a:sym typeface="Aleo ExtraLight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https://www.sueddeutsche.de/thema/</a:t>
            </a:r>
            <a:r>
              <a:rPr lang="de" sz="800">
                <a:solidFill>
                  <a:schemeClr val="dk2"/>
                </a:solidFill>
                <a:latin typeface="Aleo ExtraLight"/>
                <a:ea typeface="Aleo ExtraLight"/>
                <a:cs typeface="Aleo ExtraLight"/>
                <a:sym typeface="Aleo ExtraLight"/>
              </a:rPr>
              <a:t>Democracy_Lab</a:t>
            </a:r>
            <a:endParaRPr sz="800">
              <a:solidFill>
                <a:schemeClr val="dk2"/>
              </a:solidFill>
              <a:latin typeface="Aleo ExtraLight"/>
              <a:ea typeface="Aleo ExtraLight"/>
              <a:cs typeface="Aleo ExtraLight"/>
              <a:sym typeface="Aleo ExtraLight"/>
            </a:endParaRPr>
          </a:p>
        </p:txBody>
      </p:sp>
      <p:sp>
        <p:nvSpPr>
          <p:cNvPr id="62" name="Google Shape;62;p10"/>
          <p:cNvSpPr txBox="1"/>
          <p:nvPr/>
        </p:nvSpPr>
        <p:spPr>
          <a:xfrm>
            <a:off x="1293525" y="1437800"/>
            <a:ext cx="6811200" cy="2324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de" sz="13900"/>
              <a:t>🗳🧒🏾👨‍🔬</a:t>
            </a:r>
            <a:endParaRPr sz="1390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1"/>
          <p:cNvSpPr txBox="1">
            <a:spLocks noGrp="1"/>
          </p:cNvSpPr>
          <p:nvPr>
            <p:ph type="title"/>
          </p:nvPr>
        </p:nvSpPr>
        <p:spPr>
          <a:xfrm>
            <a:off x="361950" y="109305"/>
            <a:ext cx="7886700" cy="994200"/>
          </a:xfrm>
          <a:prstGeom prst="rect">
            <a:avLst/>
          </a:prstGeom>
        </p:spPr>
        <p:txBody>
          <a:bodyPr spcFirstLastPara="1" wrap="square" lIns="68575" tIns="34275" rIns="68575" bIns="34275" anchor="ctr" anchorCtr="0">
            <a:normAutofit/>
          </a:bodyPr>
          <a:lstStyle/>
          <a:p>
            <a:pPr lvl="0"/>
            <a:r>
              <a:rPr lang="es-ES" dirty="0" err="1"/>
              <a:t>Premières</a:t>
            </a:r>
            <a:r>
              <a:rPr lang="es-ES" dirty="0"/>
              <a:t> </a:t>
            </a:r>
            <a:r>
              <a:rPr lang="es-ES" dirty="0" err="1"/>
              <a:t>Impressions</a:t>
            </a:r>
            <a:endParaRPr dirty="0"/>
          </a:p>
        </p:txBody>
      </p:sp>
      <p:sp>
        <p:nvSpPr>
          <p:cNvPr id="68" name="Google Shape;68;p11"/>
          <p:cNvSpPr txBox="1">
            <a:spLocks noGrp="1"/>
          </p:cNvSpPr>
          <p:nvPr>
            <p:ph type="body" idx="1"/>
          </p:nvPr>
        </p:nvSpPr>
        <p:spPr>
          <a:xfrm>
            <a:off x="136125" y="1210525"/>
            <a:ext cx="4763400" cy="3498300"/>
          </a:xfrm>
          <a:prstGeom prst="rect">
            <a:avLst/>
          </a:prstGeom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lvl="0" indent="-330200">
              <a:lnSpc>
                <a:spcPct val="115000"/>
              </a:lnSpc>
              <a:buClr>
                <a:srgbClr val="8B0404"/>
              </a:buClr>
              <a:buSzPts val="1600"/>
              <a:buChar char="❖"/>
            </a:pPr>
            <a:r>
              <a:rPr lang="es-ES" sz="1500" dirty="0" err="1"/>
              <a:t>J’ai</a:t>
            </a:r>
            <a:r>
              <a:rPr lang="es-ES" sz="1500" dirty="0"/>
              <a:t> voté </a:t>
            </a:r>
            <a:r>
              <a:rPr lang="es-ES" sz="1500" dirty="0" err="1"/>
              <a:t>lors</a:t>
            </a:r>
            <a:r>
              <a:rPr lang="es-ES" sz="1500" dirty="0"/>
              <a:t> </a:t>
            </a:r>
            <a:r>
              <a:rPr lang="es-ES" sz="1500" dirty="0" err="1"/>
              <a:t>d’une</a:t>
            </a:r>
            <a:r>
              <a:rPr lang="es-ES" sz="1500" dirty="0"/>
              <a:t> </a:t>
            </a:r>
            <a:r>
              <a:rPr lang="es-ES" sz="1500" dirty="0" err="1"/>
              <a:t>élection</a:t>
            </a:r>
            <a:r>
              <a:rPr lang="es-ES" sz="1500" dirty="0"/>
              <a:t> </a:t>
            </a:r>
            <a:r>
              <a:rPr lang="es-ES" sz="1500" dirty="0" err="1"/>
              <a:t>démocratique</a:t>
            </a:r>
            <a:r>
              <a:rPr lang="es-ES" sz="1500" dirty="0"/>
              <a:t>.</a:t>
            </a:r>
            <a:br>
              <a:rPr lang="es-ES" sz="1500" dirty="0"/>
            </a:br>
            <a:r>
              <a:rPr lang="es-ES" sz="1500" dirty="0"/>
              <a:t>
</a:t>
            </a:r>
            <a:r>
              <a:rPr lang="es-ES" sz="1500" dirty="0" err="1"/>
              <a:t>J’ai</a:t>
            </a:r>
            <a:r>
              <a:rPr lang="es-ES" sz="1500" dirty="0"/>
              <a:t> participé </a:t>
            </a:r>
            <a:r>
              <a:rPr lang="es-ES" sz="1500" dirty="0" err="1"/>
              <a:t>à</a:t>
            </a:r>
            <a:r>
              <a:rPr lang="es-ES" sz="1500" dirty="0"/>
              <a:t> une </a:t>
            </a:r>
            <a:r>
              <a:rPr lang="es-ES" sz="1500" dirty="0" err="1"/>
              <a:t>manifestation</a:t>
            </a:r>
            <a:r>
              <a:rPr lang="es-ES" sz="1500" dirty="0"/>
              <a:t>. </a:t>
            </a:r>
            <a:br>
              <a:rPr lang="es-ES" sz="1500" dirty="0"/>
            </a:br>
            <a:r>
              <a:rPr lang="es-ES" sz="1500" dirty="0"/>
              <a:t>
</a:t>
            </a:r>
            <a:r>
              <a:rPr lang="es-ES" sz="1500" dirty="0" err="1"/>
              <a:t>J’ai</a:t>
            </a:r>
            <a:r>
              <a:rPr lang="es-ES" sz="1500" dirty="0"/>
              <a:t> signé une </a:t>
            </a:r>
            <a:r>
              <a:rPr lang="es-ES" sz="1500" dirty="0" err="1"/>
              <a:t>pétition</a:t>
            </a:r>
            <a:r>
              <a:rPr lang="es-ES" sz="1500" dirty="0"/>
              <a:t>.</a:t>
            </a:r>
            <a:br>
              <a:rPr lang="es-ES" sz="1500" dirty="0"/>
            </a:br>
            <a:r>
              <a:rPr lang="es-ES" sz="1500" dirty="0"/>
              <a:t>
</a:t>
            </a:r>
            <a:r>
              <a:rPr lang="es-ES" sz="1500" dirty="0" err="1"/>
              <a:t>J’ai</a:t>
            </a:r>
            <a:r>
              <a:rPr lang="es-ES" sz="1500" dirty="0"/>
              <a:t> parlé </a:t>
            </a:r>
            <a:r>
              <a:rPr lang="es-ES" sz="1500" dirty="0" err="1"/>
              <a:t>à</a:t>
            </a:r>
            <a:r>
              <a:rPr lang="es-ES" sz="1500" dirty="0"/>
              <a:t> un </a:t>
            </a:r>
            <a:r>
              <a:rPr lang="es-ES" sz="1500" dirty="0" err="1"/>
              <a:t>politicien</a:t>
            </a:r>
            <a:r>
              <a:rPr lang="es-ES" sz="1500" dirty="0"/>
              <a:t> (sur place/en </a:t>
            </a:r>
            <a:r>
              <a:rPr lang="es-ES" sz="1500" dirty="0" err="1"/>
              <a:t>ligne</a:t>
            </a:r>
            <a:r>
              <a:rPr lang="es-ES" sz="1500" dirty="0"/>
              <a:t>).</a:t>
            </a:r>
            <a:endParaRPr dirty="0"/>
          </a:p>
        </p:txBody>
      </p:sp>
      <p:sp>
        <p:nvSpPr>
          <p:cNvPr id="69" name="Google Shape;69;p11"/>
          <p:cNvSpPr txBox="1">
            <a:spLocks noGrp="1"/>
          </p:cNvSpPr>
          <p:nvPr>
            <p:ph type="body" idx="2"/>
          </p:nvPr>
        </p:nvSpPr>
        <p:spPr>
          <a:xfrm>
            <a:off x="4946775" y="978685"/>
            <a:ext cx="4061100" cy="4164815"/>
          </a:xfrm>
          <a:prstGeom prst="rect">
            <a:avLst/>
          </a:prstGeom>
        </p:spPr>
        <p:txBody>
          <a:bodyPr spcFirstLastPara="1" wrap="square" lIns="68575" tIns="34275" rIns="68575" bIns="34275" anchor="ctr" anchorCtr="0">
            <a:normAutofit/>
          </a:bodyPr>
          <a:lstStyle/>
          <a:p>
            <a:pPr marL="133350" lvl="0" indent="0">
              <a:lnSpc>
                <a:spcPct val="115000"/>
              </a:lnSpc>
              <a:spcBef>
                <a:spcPts val="0"/>
              </a:spcBef>
              <a:buClr>
                <a:srgbClr val="8B0404"/>
              </a:buClr>
              <a:buSzPts val="1500"/>
              <a:buNone/>
            </a:pPr>
            <a:r>
              <a:rPr lang="es-ES" sz="1500" dirty="0" err="1"/>
              <a:t>Il</a:t>
            </a:r>
            <a:r>
              <a:rPr lang="es-ES" sz="1500" dirty="0"/>
              <a:t> me semble que les </a:t>
            </a:r>
            <a:r>
              <a:rPr lang="es-ES" sz="1500" dirty="0" err="1"/>
              <a:t>opportunités</a:t>
            </a:r>
            <a:r>
              <a:rPr lang="es-ES" sz="1500" dirty="0"/>
              <a:t> </a:t>
            </a:r>
            <a:r>
              <a:rPr lang="es-ES" sz="1500" dirty="0" err="1"/>
              <a:t>pour</a:t>
            </a:r>
            <a:r>
              <a:rPr lang="es-ES" sz="1500" dirty="0"/>
              <a:t> les </a:t>
            </a:r>
            <a:r>
              <a:rPr lang="es-ES" sz="1500" dirty="0" err="1"/>
              <a:t>jeunes</a:t>
            </a:r>
            <a:r>
              <a:rPr lang="es-ES" sz="1500" dirty="0"/>
              <a:t> de </a:t>
            </a:r>
            <a:r>
              <a:rPr lang="es-ES" sz="1500" dirty="0" err="1"/>
              <a:t>s’impliquer</a:t>
            </a:r>
            <a:r>
              <a:rPr lang="es-ES" sz="1500" dirty="0"/>
              <a:t> en </a:t>
            </a:r>
            <a:r>
              <a:rPr lang="es-ES" sz="1500" dirty="0" err="1"/>
              <a:t>politique</a:t>
            </a:r>
            <a:r>
              <a:rPr lang="es-ES" sz="1500" dirty="0"/>
              <a:t> </a:t>
            </a:r>
            <a:r>
              <a:rPr lang="es-ES" sz="1500" dirty="0" err="1"/>
              <a:t>sont</a:t>
            </a:r>
            <a:r>
              <a:rPr lang="es-ES" sz="1500" dirty="0"/>
              <a:t> </a:t>
            </a:r>
            <a:r>
              <a:rPr lang="es-ES" sz="1500" dirty="0" err="1"/>
              <a:t>attrayantes</a:t>
            </a:r>
            <a:r>
              <a:rPr lang="es-ES" sz="1500" dirty="0"/>
              <a:t> et bien </a:t>
            </a:r>
            <a:r>
              <a:rPr lang="es-ES" sz="1500" dirty="0" err="1"/>
              <a:t>communiquées</a:t>
            </a:r>
            <a:r>
              <a:rPr lang="es-ES" sz="1500" dirty="0"/>
              <a:t>.</a:t>
            </a:r>
          </a:p>
          <a:p>
            <a:pPr marL="133350" lvl="0" indent="0">
              <a:lnSpc>
                <a:spcPct val="115000"/>
              </a:lnSpc>
              <a:spcBef>
                <a:spcPts val="0"/>
              </a:spcBef>
              <a:buClr>
                <a:srgbClr val="8B0404"/>
              </a:buClr>
              <a:buSzPts val="1500"/>
              <a:buNone/>
            </a:pPr>
            <a:r>
              <a:rPr lang="es-ES" sz="1500" dirty="0"/>
              <a:t>
Je </a:t>
            </a:r>
            <a:r>
              <a:rPr lang="es-ES" sz="1500" dirty="0" err="1"/>
              <a:t>crois</a:t>
            </a:r>
            <a:r>
              <a:rPr lang="es-ES" sz="1500" dirty="0"/>
              <a:t> que </a:t>
            </a:r>
            <a:r>
              <a:rPr lang="es-ES" sz="1500" dirty="0" err="1"/>
              <a:t>mon</a:t>
            </a:r>
            <a:r>
              <a:rPr lang="es-ES" sz="1500" dirty="0"/>
              <a:t> vote </a:t>
            </a:r>
            <a:r>
              <a:rPr lang="es-ES" sz="1500" dirty="0" err="1"/>
              <a:t>fait</a:t>
            </a:r>
            <a:r>
              <a:rPr lang="es-ES" sz="1500" dirty="0"/>
              <a:t> une </a:t>
            </a:r>
            <a:r>
              <a:rPr lang="es-ES" sz="1500" dirty="0" err="1"/>
              <a:t>différence</a:t>
            </a:r>
            <a:r>
              <a:rPr lang="es-ES" sz="1500" dirty="0"/>
              <a:t> </a:t>
            </a:r>
            <a:r>
              <a:rPr lang="es-ES" sz="1500" dirty="0" err="1"/>
              <a:t>lors</a:t>
            </a:r>
            <a:r>
              <a:rPr lang="es-ES" sz="1500" dirty="0"/>
              <a:t> des </a:t>
            </a:r>
            <a:r>
              <a:rPr lang="es-ES" sz="1500" dirty="0" err="1"/>
              <a:t>élections</a:t>
            </a:r>
            <a:r>
              <a:rPr lang="es-ES" sz="1500" dirty="0"/>
              <a:t>.</a:t>
            </a:r>
          </a:p>
          <a:p>
            <a:pPr marL="133350" indent="0">
              <a:lnSpc>
                <a:spcPct val="115000"/>
              </a:lnSpc>
              <a:spcBef>
                <a:spcPts val="0"/>
              </a:spcBef>
              <a:buClr>
                <a:srgbClr val="8B0404"/>
              </a:buClr>
              <a:buSzPts val="1500"/>
              <a:buNone/>
            </a:pPr>
            <a:r>
              <a:rPr lang="es-ES" sz="1500" dirty="0"/>
              <a:t>
Je me </a:t>
            </a:r>
            <a:r>
              <a:rPr lang="es-ES" sz="1500" dirty="0" err="1"/>
              <a:t>sens</a:t>
            </a:r>
            <a:r>
              <a:rPr lang="es-ES" sz="1500" dirty="0"/>
              <a:t> motivé et informé </a:t>
            </a:r>
            <a:r>
              <a:rPr lang="es-ES" sz="1500" dirty="0" err="1"/>
              <a:t>lorsqu’il</a:t>
            </a:r>
            <a:r>
              <a:rPr lang="es-ES" sz="1500" dirty="0"/>
              <a:t> </a:t>
            </a:r>
            <a:r>
              <a:rPr lang="es-ES" sz="1500" dirty="0" err="1"/>
              <a:t>s’agit</a:t>
            </a:r>
            <a:r>
              <a:rPr lang="es-ES" sz="1500" dirty="0"/>
              <a:t> de </a:t>
            </a:r>
            <a:r>
              <a:rPr lang="es-ES" sz="1500" dirty="0" err="1"/>
              <a:t>questions</a:t>
            </a:r>
            <a:r>
              <a:rPr lang="es-ES" sz="1500" dirty="0"/>
              <a:t> </a:t>
            </a:r>
            <a:r>
              <a:rPr lang="es-ES" sz="1500" dirty="0" err="1"/>
              <a:t>politiques</a:t>
            </a:r>
            <a:r>
              <a:rPr lang="es-ES" sz="1500" dirty="0"/>
              <a:t> en </a:t>
            </a:r>
            <a:r>
              <a:rPr lang="es-ES" sz="1500" dirty="0" err="1"/>
              <a:t>Europe</a:t>
            </a:r>
            <a:r>
              <a:rPr lang="es-ES" sz="1500" dirty="0"/>
              <a:t>.</a:t>
            </a:r>
            <a:endParaRPr sz="15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12"/>
          <p:cNvSpPr txBox="1">
            <a:spLocks noGrp="1"/>
          </p:cNvSpPr>
          <p:nvPr>
            <p:ph type="title"/>
          </p:nvPr>
        </p:nvSpPr>
        <p:spPr>
          <a:xfrm>
            <a:off x="361950" y="109300"/>
            <a:ext cx="8206200" cy="994200"/>
          </a:xfrm>
          <a:prstGeom prst="rect">
            <a:avLst/>
          </a:prstGeom>
        </p:spPr>
        <p:txBody>
          <a:bodyPr spcFirstLastPara="1" wrap="square" lIns="68575" tIns="34275" rIns="68575" bIns="34275" anchor="ctr" anchorCtr="0">
            <a:normAutofit/>
          </a:bodyPr>
          <a:lstStyle/>
          <a:p>
            <a:pPr lvl="0"/>
            <a:r>
              <a:rPr lang="es-ES" dirty="0" err="1"/>
              <a:t>Insights</a:t>
            </a:r>
            <a:r>
              <a:rPr lang="es-ES" dirty="0"/>
              <a:t> : Que </a:t>
            </a:r>
            <a:r>
              <a:rPr lang="es-ES" dirty="0" err="1"/>
              <a:t>signifie</a:t>
            </a:r>
            <a:r>
              <a:rPr lang="es-ES" dirty="0"/>
              <a:t> la </a:t>
            </a:r>
            <a:r>
              <a:rPr lang="es-ES" dirty="0" err="1"/>
              <a:t>représentation</a:t>
            </a:r>
            <a:r>
              <a:rPr lang="es-ES" dirty="0"/>
              <a:t> ?</a:t>
            </a:r>
            <a:endParaRPr dirty="0"/>
          </a:p>
        </p:txBody>
      </p:sp>
      <p:sp>
        <p:nvSpPr>
          <p:cNvPr id="75" name="Google Shape;75;p12"/>
          <p:cNvSpPr txBox="1"/>
          <p:nvPr/>
        </p:nvSpPr>
        <p:spPr>
          <a:xfrm>
            <a:off x="296800" y="1507575"/>
            <a:ext cx="2984700" cy="35840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lvl="0">
              <a:spcBef>
                <a:spcPts val="800"/>
              </a:spcBef>
            </a:pPr>
            <a:r>
              <a:rPr lang="es-ES" sz="1500" b="1" dirty="0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  <a:t>La </a:t>
            </a:r>
            <a:r>
              <a:rPr lang="es-ES" sz="1500" b="1" dirty="0" err="1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  <a:t>représentation</a:t>
            </a:r>
            <a:r>
              <a:rPr lang="es-ES" sz="1500" b="1" dirty="0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  <a:t>, </a:t>
            </a:r>
            <a:r>
              <a:rPr lang="es-ES" sz="1500" b="1" dirty="0" err="1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  <a:t>c’est</a:t>
            </a:r>
            <a:r>
              <a:rPr lang="es-ES" sz="1500" b="1" dirty="0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  <a:t> </a:t>
            </a:r>
            <a:r>
              <a:rPr lang="es-ES" sz="1500" b="1" dirty="0" err="1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  <a:t>avant</a:t>
            </a:r>
            <a:r>
              <a:rPr lang="es-ES" sz="1500" b="1" dirty="0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  <a:t> </a:t>
            </a:r>
            <a:r>
              <a:rPr lang="es-ES" sz="1500" b="1" dirty="0" err="1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  <a:t>tout</a:t>
            </a:r>
            <a:r>
              <a:rPr lang="es-ES" sz="1500" b="1" dirty="0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  <a:t> </a:t>
            </a:r>
            <a:r>
              <a:rPr lang="es-ES" sz="1500" b="1" dirty="0" err="1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  <a:t>prendre</a:t>
            </a:r>
            <a:r>
              <a:rPr lang="es-ES" sz="1500" b="1" dirty="0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  <a:t> la </a:t>
            </a:r>
            <a:r>
              <a:rPr lang="es-ES" sz="1500" b="1" dirty="0" err="1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  <a:t>défense</a:t>
            </a:r>
            <a:r>
              <a:rPr lang="es-ES" sz="1500" b="1" dirty="0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  <a:t> de </a:t>
            </a:r>
            <a:r>
              <a:rPr lang="es-ES" sz="1500" b="1" dirty="0" err="1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  <a:t>quelqu’un</a:t>
            </a:r>
            <a:r>
              <a:rPr lang="es-ES" sz="1500" b="1" dirty="0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  <a:t> et </a:t>
            </a:r>
            <a:r>
              <a:rPr lang="es-ES" sz="1500" b="1" dirty="0" err="1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  <a:t>rendre</a:t>
            </a:r>
            <a:r>
              <a:rPr lang="es-ES" sz="1500" b="1" dirty="0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  <a:t> </a:t>
            </a:r>
            <a:r>
              <a:rPr lang="es-ES" sz="1500" b="1" dirty="0" err="1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  <a:t>certains</a:t>
            </a:r>
            <a:r>
              <a:rPr lang="es-ES" sz="1500" b="1" dirty="0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  <a:t> </a:t>
            </a:r>
            <a:r>
              <a:rPr lang="es-ES" sz="1500" b="1" dirty="0" err="1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  <a:t>groupes</a:t>
            </a:r>
            <a:r>
              <a:rPr lang="es-ES" sz="1500" b="1" dirty="0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  <a:t> visibles </a:t>
            </a:r>
            <a:r>
              <a:rPr lang="es-ES" sz="1500" b="1" dirty="0" err="1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  <a:t>dans</a:t>
            </a:r>
            <a:r>
              <a:rPr lang="es-ES" sz="1500" b="1" dirty="0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  <a:t> des </a:t>
            </a:r>
            <a:r>
              <a:rPr lang="es-ES" sz="1500" b="1" dirty="0" err="1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  <a:t>contextes</a:t>
            </a:r>
            <a:r>
              <a:rPr lang="es-ES" sz="1500" b="1" dirty="0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  <a:t> </a:t>
            </a:r>
            <a:r>
              <a:rPr lang="es-ES" sz="1500" b="1" dirty="0" err="1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  <a:t>politiques</a:t>
            </a:r>
            <a:r>
              <a:rPr lang="es-ES" sz="1500" b="1" dirty="0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  <a:t>.</a:t>
            </a:r>
          </a:p>
          <a:p>
            <a:pPr lvl="0">
              <a:spcBef>
                <a:spcPts val="800"/>
              </a:spcBef>
            </a:pPr>
            <a:r>
              <a:rPr lang="es-ES" sz="1500" b="1" dirty="0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  <a:t>
Les </a:t>
            </a:r>
            <a:r>
              <a:rPr lang="es-ES" sz="1500" b="1" dirty="0" err="1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  <a:t>personnes</a:t>
            </a:r>
            <a:r>
              <a:rPr lang="es-ES" sz="1500" b="1" dirty="0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  <a:t> </a:t>
            </a:r>
            <a:r>
              <a:rPr lang="es-ES" sz="1500" b="1" dirty="0" err="1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  <a:t>représentées</a:t>
            </a:r>
            <a:r>
              <a:rPr lang="es-ES" sz="1500" b="1" dirty="0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  <a:t> </a:t>
            </a:r>
            <a:r>
              <a:rPr lang="es-ES" sz="1500" b="1" dirty="0" err="1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  <a:t>doivent</a:t>
            </a:r>
            <a:r>
              <a:rPr lang="es-ES" sz="1500" b="1" dirty="0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  <a:t> </a:t>
            </a:r>
            <a:r>
              <a:rPr lang="es-ES" sz="1500" b="1" dirty="0" err="1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  <a:t>pouvoir</a:t>
            </a:r>
            <a:r>
              <a:rPr lang="es-ES" sz="1500" b="1" dirty="0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  <a:t> </a:t>
            </a:r>
            <a:r>
              <a:rPr lang="es-ES" sz="1500" b="1" dirty="0" err="1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  <a:t>s’identifier</a:t>
            </a:r>
            <a:r>
              <a:rPr lang="es-ES" sz="1500" b="1" dirty="0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  <a:t> </a:t>
            </a:r>
            <a:r>
              <a:rPr lang="es-ES" sz="1500" b="1" dirty="0" err="1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  <a:t>aux</a:t>
            </a:r>
            <a:r>
              <a:rPr lang="es-ES" sz="1500" b="1" dirty="0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  <a:t> </a:t>
            </a:r>
            <a:r>
              <a:rPr lang="es-ES" sz="1500" b="1" dirty="0" err="1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  <a:t>actions</a:t>
            </a:r>
            <a:r>
              <a:rPr lang="es-ES" sz="1500" b="1" dirty="0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  <a:t> des </a:t>
            </a:r>
            <a:r>
              <a:rPr lang="es-ES" sz="1500" b="1" dirty="0" err="1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  <a:t>représentants</a:t>
            </a:r>
            <a:r>
              <a:rPr lang="es-ES" sz="1500" b="1" dirty="0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  <a:t>.</a:t>
            </a:r>
            <a:endParaRPr sz="1700" dirty="0">
              <a:solidFill>
                <a:schemeClr val="dk1"/>
              </a:solidFill>
              <a:latin typeface="Aleo"/>
              <a:ea typeface="Aleo"/>
              <a:cs typeface="Aleo"/>
              <a:sym typeface="Aleo"/>
            </a:endParaRPr>
          </a:p>
          <a:p>
            <a:pPr marL="0" lvl="0" indent="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None/>
            </a:pPr>
            <a:endParaRPr sz="1700" dirty="0">
              <a:solidFill>
                <a:schemeClr val="dk1"/>
              </a:solidFill>
              <a:latin typeface="Aleo"/>
              <a:ea typeface="Aleo"/>
              <a:cs typeface="Aleo"/>
              <a:sym typeface="Aleo"/>
            </a:endParaRPr>
          </a:p>
          <a:p>
            <a:pPr marL="0" lvl="0" indent="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None/>
            </a:pPr>
            <a:endParaRPr sz="1700" dirty="0">
              <a:solidFill>
                <a:schemeClr val="dk1"/>
              </a:solidFill>
              <a:latin typeface="Aleo"/>
              <a:ea typeface="Aleo"/>
              <a:cs typeface="Aleo"/>
              <a:sym typeface="Aleo"/>
            </a:endParaRPr>
          </a:p>
          <a:p>
            <a:pPr marL="0" lvl="0" indent="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None/>
            </a:pPr>
            <a:endParaRPr sz="1700" dirty="0">
              <a:solidFill>
                <a:schemeClr val="dk1"/>
              </a:solidFill>
              <a:latin typeface="Aleo"/>
              <a:ea typeface="Aleo"/>
              <a:cs typeface="Aleo"/>
              <a:sym typeface="Aleo"/>
            </a:endParaRPr>
          </a:p>
        </p:txBody>
      </p:sp>
      <p:sp>
        <p:nvSpPr>
          <p:cNvPr id="76" name="Google Shape;76;p12"/>
          <p:cNvSpPr txBox="1"/>
          <p:nvPr/>
        </p:nvSpPr>
        <p:spPr>
          <a:xfrm>
            <a:off x="3846937" y="1507575"/>
            <a:ext cx="5000263" cy="24467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de" sz="4900" dirty="0">
                <a:solidFill>
                  <a:schemeClr val="dk1"/>
                </a:solidFill>
                <a:highlight>
                  <a:schemeClr val="lt1"/>
                </a:highlight>
              </a:rPr>
              <a:t>👩</a:t>
            </a:r>
            <a:br>
              <a:rPr lang="de" i="1" dirty="0">
                <a:latin typeface="Aleo"/>
                <a:ea typeface="Aleo"/>
                <a:cs typeface="Aleo"/>
                <a:sym typeface="Aleo"/>
              </a:rPr>
            </a:br>
            <a:endParaRPr i="1" dirty="0">
              <a:latin typeface="Aleo"/>
              <a:ea typeface="Aleo"/>
              <a:cs typeface="Aleo"/>
              <a:sym typeface="Aleo"/>
            </a:endParaRPr>
          </a:p>
          <a:p>
            <a:pPr lvl="0" algn="ctr"/>
            <a:r>
              <a:rPr lang="es-ES" i="1" dirty="0">
                <a:latin typeface="Aleo"/>
                <a:ea typeface="Aleo"/>
                <a:cs typeface="Aleo"/>
                <a:sym typeface="Aleo"/>
              </a:rPr>
              <a:t>« Et si je </a:t>
            </a:r>
            <a:r>
              <a:rPr lang="es-ES" i="1" dirty="0" err="1">
                <a:latin typeface="Aleo"/>
                <a:ea typeface="Aleo"/>
                <a:cs typeface="Aleo"/>
                <a:sym typeface="Aleo"/>
              </a:rPr>
              <a:t>reviens</a:t>
            </a:r>
            <a:r>
              <a:rPr lang="es-ES" i="1" dirty="0">
                <a:latin typeface="Aleo"/>
                <a:ea typeface="Aleo"/>
                <a:cs typeface="Aleo"/>
                <a:sym typeface="Aleo"/>
              </a:rPr>
              <a:t> </a:t>
            </a:r>
            <a:r>
              <a:rPr lang="es-ES" i="1" dirty="0" err="1">
                <a:latin typeface="Aleo"/>
                <a:ea typeface="Aleo"/>
                <a:cs typeface="Aleo"/>
                <a:sym typeface="Aleo"/>
              </a:rPr>
              <a:t>aux</a:t>
            </a:r>
            <a:r>
              <a:rPr lang="es-ES" i="1" dirty="0">
                <a:latin typeface="Aleo"/>
                <a:ea typeface="Aleo"/>
                <a:cs typeface="Aleo"/>
                <a:sym typeface="Aleo"/>
              </a:rPr>
              <a:t> </a:t>
            </a:r>
            <a:r>
              <a:rPr lang="es-ES" i="1" dirty="0" err="1">
                <a:latin typeface="Aleo"/>
                <a:ea typeface="Aleo"/>
                <a:cs typeface="Aleo"/>
                <a:sym typeface="Aleo"/>
              </a:rPr>
              <a:t>politiciens</a:t>
            </a:r>
            <a:r>
              <a:rPr lang="es-ES" i="1" dirty="0">
                <a:latin typeface="Aleo"/>
                <a:ea typeface="Aleo"/>
                <a:cs typeface="Aleo"/>
                <a:sym typeface="Aleo"/>
              </a:rPr>
              <a:t> </a:t>
            </a:r>
            <a:r>
              <a:rPr lang="es-ES" i="1" dirty="0" err="1">
                <a:latin typeface="Aleo"/>
                <a:ea typeface="Aleo"/>
                <a:cs typeface="Aleo"/>
                <a:sym typeface="Aleo"/>
              </a:rPr>
              <a:t>allemands</a:t>
            </a:r>
            <a:r>
              <a:rPr lang="es-ES" i="1" dirty="0">
                <a:latin typeface="Aleo"/>
                <a:ea typeface="Aleo"/>
                <a:cs typeface="Aleo"/>
                <a:sym typeface="Aleo"/>
              </a:rPr>
              <a:t> de </a:t>
            </a:r>
            <a:r>
              <a:rPr lang="es-ES" i="1" dirty="0" err="1">
                <a:latin typeface="Aleo"/>
                <a:ea typeface="Aleo"/>
                <a:cs typeface="Aleo"/>
                <a:sym typeface="Aleo"/>
              </a:rPr>
              <a:t>l’UE</a:t>
            </a:r>
            <a:r>
              <a:rPr lang="es-ES" i="1" dirty="0">
                <a:latin typeface="Aleo"/>
                <a:ea typeface="Aleo"/>
                <a:cs typeface="Aleo"/>
                <a:sym typeface="Aleo"/>
              </a:rPr>
              <a:t>, </a:t>
            </a:r>
            <a:r>
              <a:rPr lang="es-ES" i="1" dirty="0" err="1">
                <a:latin typeface="Aleo"/>
                <a:ea typeface="Aleo"/>
                <a:cs typeface="Aleo"/>
                <a:sym typeface="Aleo"/>
              </a:rPr>
              <a:t>alors</a:t>
            </a:r>
            <a:r>
              <a:rPr lang="es-ES" i="1" dirty="0">
                <a:latin typeface="Aleo"/>
                <a:ea typeface="Aleo"/>
                <a:cs typeface="Aleo"/>
                <a:sym typeface="Aleo"/>
              </a:rPr>
              <a:t> – eh bien, je </a:t>
            </a:r>
            <a:r>
              <a:rPr lang="es-ES" i="1" dirty="0" err="1">
                <a:latin typeface="Aleo"/>
                <a:ea typeface="Aleo"/>
                <a:cs typeface="Aleo"/>
                <a:sym typeface="Aleo"/>
              </a:rPr>
              <a:t>ne</a:t>
            </a:r>
            <a:r>
              <a:rPr lang="es-ES" i="1" dirty="0">
                <a:latin typeface="Aleo"/>
                <a:ea typeface="Aleo"/>
                <a:cs typeface="Aleo"/>
                <a:sym typeface="Aleo"/>
              </a:rPr>
              <a:t> </a:t>
            </a:r>
            <a:r>
              <a:rPr lang="es-ES" i="1" dirty="0" err="1">
                <a:latin typeface="Aleo"/>
                <a:ea typeface="Aleo"/>
                <a:cs typeface="Aleo"/>
                <a:sym typeface="Aleo"/>
              </a:rPr>
              <a:t>peux</a:t>
            </a:r>
            <a:r>
              <a:rPr lang="es-ES" i="1" dirty="0">
                <a:latin typeface="Aleo"/>
                <a:ea typeface="Aleo"/>
                <a:cs typeface="Aleo"/>
                <a:sym typeface="Aleo"/>
              </a:rPr>
              <a:t> </a:t>
            </a:r>
            <a:r>
              <a:rPr lang="es-ES" i="1" dirty="0" err="1">
                <a:latin typeface="Aleo"/>
                <a:ea typeface="Aleo"/>
                <a:cs typeface="Aleo"/>
                <a:sym typeface="Aleo"/>
              </a:rPr>
              <a:t>dire</a:t>
            </a:r>
            <a:r>
              <a:rPr lang="es-ES" i="1" dirty="0">
                <a:latin typeface="Aleo"/>
                <a:ea typeface="Aleo"/>
                <a:cs typeface="Aleo"/>
                <a:sym typeface="Aleo"/>
              </a:rPr>
              <a:t> que des </a:t>
            </a:r>
            <a:r>
              <a:rPr lang="es-ES" i="1" dirty="0" err="1">
                <a:latin typeface="Aleo"/>
                <a:ea typeface="Aleo"/>
                <a:cs typeface="Aleo"/>
                <a:sym typeface="Aleo"/>
              </a:rPr>
              <a:t>politiciens</a:t>
            </a:r>
            <a:r>
              <a:rPr lang="es-ES" i="1" dirty="0">
                <a:latin typeface="Aleo"/>
                <a:ea typeface="Aleo"/>
                <a:cs typeface="Aleo"/>
                <a:sym typeface="Aleo"/>
              </a:rPr>
              <a:t>, [et non </a:t>
            </a:r>
            <a:r>
              <a:rPr lang="es-ES" i="1" dirty="0" err="1">
                <a:latin typeface="Aleo"/>
                <a:ea typeface="Aleo"/>
                <a:cs typeface="Aleo"/>
                <a:sym typeface="Aleo"/>
              </a:rPr>
              <a:t>pas</a:t>
            </a:r>
            <a:r>
              <a:rPr lang="es-ES" i="1" dirty="0">
                <a:latin typeface="Aleo"/>
                <a:ea typeface="Aleo"/>
                <a:cs typeface="Aleo"/>
                <a:sym typeface="Aleo"/>
              </a:rPr>
              <a:t> </a:t>
            </a:r>
            <a:r>
              <a:rPr lang="es-ES" i="1" dirty="0" err="1">
                <a:latin typeface="Aleo"/>
                <a:ea typeface="Aleo"/>
                <a:cs typeface="Aleo"/>
                <a:sym typeface="Aleo"/>
              </a:rPr>
              <a:t>politiciennes</a:t>
            </a:r>
            <a:r>
              <a:rPr lang="es-ES" i="1" dirty="0">
                <a:latin typeface="Aleo"/>
                <a:ea typeface="Aleo"/>
                <a:cs typeface="Aleo"/>
                <a:sym typeface="Aleo"/>
              </a:rPr>
              <a:t>] parce que je </a:t>
            </a:r>
            <a:r>
              <a:rPr lang="es-ES" i="1" dirty="0" err="1">
                <a:latin typeface="Aleo"/>
                <a:ea typeface="Aleo"/>
                <a:cs typeface="Aleo"/>
                <a:sym typeface="Aleo"/>
              </a:rPr>
              <a:t>pense</a:t>
            </a:r>
            <a:r>
              <a:rPr lang="es-ES" i="1" dirty="0">
                <a:latin typeface="Aleo"/>
                <a:ea typeface="Aleo"/>
                <a:cs typeface="Aleo"/>
                <a:sym typeface="Aleo"/>
              </a:rPr>
              <a:t> que la grande </a:t>
            </a:r>
            <a:r>
              <a:rPr lang="es-ES" i="1" dirty="0" err="1">
                <a:latin typeface="Aleo"/>
                <a:ea typeface="Aleo"/>
                <a:cs typeface="Aleo"/>
                <a:sym typeface="Aleo"/>
              </a:rPr>
              <a:t>majorité</a:t>
            </a:r>
            <a:r>
              <a:rPr lang="es-ES" i="1" dirty="0">
                <a:latin typeface="Aleo"/>
                <a:ea typeface="Aleo"/>
                <a:cs typeface="Aleo"/>
                <a:sym typeface="Aleo"/>
              </a:rPr>
              <a:t> </a:t>
            </a:r>
            <a:r>
              <a:rPr lang="es-ES" i="1" dirty="0" err="1">
                <a:latin typeface="Aleo"/>
                <a:ea typeface="Aleo"/>
                <a:cs typeface="Aleo"/>
                <a:sym typeface="Aleo"/>
              </a:rPr>
              <a:t>d’entre</a:t>
            </a:r>
            <a:r>
              <a:rPr lang="es-ES" i="1" dirty="0">
                <a:latin typeface="Aleo"/>
                <a:ea typeface="Aleo"/>
                <a:cs typeface="Aleo"/>
                <a:sym typeface="Aleo"/>
              </a:rPr>
              <a:t> </a:t>
            </a:r>
            <a:r>
              <a:rPr lang="es-ES" i="1" dirty="0" err="1">
                <a:latin typeface="Aleo"/>
                <a:ea typeface="Aleo"/>
                <a:cs typeface="Aleo"/>
                <a:sym typeface="Aleo"/>
              </a:rPr>
              <a:t>eux</a:t>
            </a:r>
            <a:r>
              <a:rPr lang="es-ES" i="1" dirty="0">
                <a:latin typeface="Aleo"/>
                <a:ea typeface="Aleo"/>
                <a:cs typeface="Aleo"/>
                <a:sym typeface="Aleo"/>
              </a:rPr>
              <a:t> </a:t>
            </a:r>
            <a:r>
              <a:rPr lang="es-ES" i="1" dirty="0" err="1">
                <a:latin typeface="Aleo"/>
                <a:ea typeface="Aleo"/>
                <a:cs typeface="Aleo"/>
                <a:sym typeface="Aleo"/>
              </a:rPr>
              <a:t>sont</a:t>
            </a:r>
            <a:r>
              <a:rPr lang="es-ES" i="1" dirty="0">
                <a:latin typeface="Aleo"/>
                <a:ea typeface="Aleo"/>
                <a:cs typeface="Aleo"/>
                <a:sym typeface="Aleo"/>
              </a:rPr>
              <a:t> des </a:t>
            </a:r>
            <a:r>
              <a:rPr lang="es-ES" i="1" dirty="0" err="1">
                <a:latin typeface="Aleo"/>
                <a:ea typeface="Aleo"/>
                <a:cs typeface="Aleo"/>
                <a:sym typeface="Aleo"/>
              </a:rPr>
              <a:t>hommes</a:t>
            </a:r>
            <a:r>
              <a:rPr lang="es-ES" i="1" dirty="0">
                <a:latin typeface="Aleo"/>
                <a:ea typeface="Aleo"/>
                <a:cs typeface="Aleo"/>
                <a:sym typeface="Aleo"/>
              </a:rPr>
              <a:t> de plus de 45 </a:t>
            </a:r>
            <a:r>
              <a:rPr lang="es-ES" i="1" dirty="0" err="1">
                <a:latin typeface="Aleo"/>
                <a:ea typeface="Aleo"/>
                <a:cs typeface="Aleo"/>
                <a:sym typeface="Aleo"/>
              </a:rPr>
              <a:t>ans</a:t>
            </a:r>
            <a:r>
              <a:rPr lang="es-ES" i="1" dirty="0">
                <a:latin typeface="Aleo"/>
                <a:ea typeface="Aleo"/>
                <a:cs typeface="Aleo"/>
                <a:sym typeface="Aleo"/>
              </a:rPr>
              <a:t>. </a:t>
            </a:r>
            <a:r>
              <a:rPr lang="es-ES" i="1" dirty="0" err="1">
                <a:latin typeface="Aleo"/>
                <a:ea typeface="Aleo"/>
                <a:cs typeface="Aleo"/>
                <a:sym typeface="Aleo"/>
              </a:rPr>
              <a:t>Où</a:t>
            </a:r>
            <a:r>
              <a:rPr lang="es-ES" i="1" dirty="0">
                <a:latin typeface="Aleo"/>
                <a:ea typeface="Aleo"/>
                <a:cs typeface="Aleo"/>
                <a:sym typeface="Aleo"/>
              </a:rPr>
              <a:t>... Je </a:t>
            </a:r>
            <a:r>
              <a:rPr lang="es-ES" i="1" dirty="0" err="1">
                <a:latin typeface="Aleo"/>
                <a:ea typeface="Aleo"/>
                <a:cs typeface="Aleo"/>
                <a:sym typeface="Aleo"/>
              </a:rPr>
              <a:t>ne</a:t>
            </a:r>
            <a:r>
              <a:rPr lang="es-ES" i="1" dirty="0">
                <a:latin typeface="Aleo"/>
                <a:ea typeface="Aleo"/>
                <a:cs typeface="Aleo"/>
                <a:sym typeface="Aleo"/>
              </a:rPr>
              <a:t> me </a:t>
            </a:r>
            <a:r>
              <a:rPr lang="es-ES" i="1" dirty="0" err="1">
                <a:latin typeface="Aleo"/>
                <a:ea typeface="Aleo"/>
                <a:cs typeface="Aleo"/>
                <a:sym typeface="Aleo"/>
              </a:rPr>
              <a:t>vois</a:t>
            </a:r>
            <a:r>
              <a:rPr lang="es-ES" i="1" dirty="0">
                <a:latin typeface="Aleo"/>
                <a:ea typeface="Aleo"/>
                <a:cs typeface="Aleo"/>
                <a:sym typeface="Aleo"/>
              </a:rPr>
              <a:t> </a:t>
            </a:r>
            <a:r>
              <a:rPr lang="es-ES" i="1" dirty="0" err="1">
                <a:latin typeface="Aleo"/>
                <a:ea typeface="Aleo"/>
                <a:cs typeface="Aleo"/>
                <a:sym typeface="Aleo"/>
              </a:rPr>
              <a:t>pas</a:t>
            </a:r>
            <a:r>
              <a:rPr lang="es-ES" i="1" dirty="0">
                <a:latin typeface="Aleo"/>
                <a:ea typeface="Aleo"/>
                <a:cs typeface="Aleo"/>
                <a:sym typeface="Aleo"/>
              </a:rPr>
              <a:t> du </a:t>
            </a:r>
            <a:r>
              <a:rPr lang="es-ES" i="1" dirty="0" err="1">
                <a:latin typeface="Aleo"/>
                <a:ea typeface="Aleo"/>
                <a:cs typeface="Aleo"/>
                <a:sym typeface="Aleo"/>
              </a:rPr>
              <a:t>tout</a:t>
            </a:r>
            <a:r>
              <a:rPr lang="es-ES" i="1" dirty="0">
                <a:latin typeface="Aleo"/>
                <a:ea typeface="Aleo"/>
                <a:cs typeface="Aleo"/>
                <a:sym typeface="Aleo"/>
              </a:rPr>
              <a:t> </a:t>
            </a:r>
            <a:r>
              <a:rPr lang="es-ES" i="1" dirty="0" err="1">
                <a:latin typeface="Aleo"/>
                <a:ea typeface="Aleo"/>
                <a:cs typeface="Aleo"/>
                <a:sym typeface="Aleo"/>
              </a:rPr>
              <a:t>représentée</a:t>
            </a:r>
            <a:r>
              <a:rPr lang="es-ES" i="1" dirty="0">
                <a:latin typeface="Aleo"/>
                <a:ea typeface="Aleo"/>
                <a:cs typeface="Aleo"/>
                <a:sym typeface="Aleo"/>
              </a:rPr>
              <a:t>.
(Une participante des </a:t>
            </a:r>
            <a:r>
              <a:rPr lang="es-ES" i="1" dirty="0" err="1">
                <a:latin typeface="Aleo"/>
                <a:ea typeface="Aleo"/>
                <a:cs typeface="Aleo"/>
                <a:sym typeface="Aleo"/>
              </a:rPr>
              <a:t>groupes</a:t>
            </a:r>
            <a:r>
              <a:rPr lang="es-ES" i="1" dirty="0">
                <a:latin typeface="Aleo"/>
                <a:ea typeface="Aleo"/>
                <a:cs typeface="Aleo"/>
                <a:sym typeface="Aleo"/>
              </a:rPr>
              <a:t> de </a:t>
            </a:r>
            <a:r>
              <a:rPr lang="es-ES" i="1" dirty="0" err="1">
                <a:latin typeface="Aleo"/>
                <a:ea typeface="Aleo"/>
                <a:cs typeface="Aleo"/>
                <a:sym typeface="Aleo"/>
              </a:rPr>
              <a:t>discussion</a:t>
            </a:r>
            <a:r>
              <a:rPr lang="es-ES" i="1" dirty="0">
                <a:latin typeface="Aleo"/>
                <a:ea typeface="Aleo"/>
                <a:cs typeface="Aleo"/>
                <a:sym typeface="Aleo"/>
              </a:rPr>
              <a:t> </a:t>
            </a:r>
            <a:r>
              <a:rPr lang="es-ES" i="1" dirty="0" err="1">
                <a:latin typeface="Aleo"/>
                <a:ea typeface="Aleo"/>
                <a:cs typeface="Aleo"/>
                <a:sym typeface="Aleo"/>
              </a:rPr>
              <a:t>ActEU</a:t>
            </a:r>
            <a:r>
              <a:rPr lang="es-ES" i="1" dirty="0">
                <a:latin typeface="Aleo"/>
                <a:ea typeface="Aleo"/>
                <a:cs typeface="Aleo"/>
                <a:sym typeface="Aleo"/>
              </a:rPr>
              <a:t> - </a:t>
            </a:r>
            <a:r>
              <a:rPr lang="es-ES" i="1" dirty="0" err="1">
                <a:latin typeface="Aleo"/>
                <a:ea typeface="Aleo"/>
                <a:cs typeface="Aleo"/>
                <a:sym typeface="Aleo"/>
              </a:rPr>
              <a:t>Allemagne</a:t>
            </a:r>
            <a:r>
              <a:rPr lang="es-ES" i="1" dirty="0">
                <a:latin typeface="Aleo"/>
                <a:ea typeface="Aleo"/>
                <a:cs typeface="Aleo"/>
                <a:sym typeface="Aleo"/>
              </a:rPr>
              <a:t>)</a:t>
            </a:r>
            <a:endParaRPr dirty="0">
              <a:latin typeface="Aleo"/>
              <a:ea typeface="Aleo"/>
              <a:cs typeface="Aleo"/>
              <a:sym typeface="Aleo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  <p:extLst>
    <p:ext uri="{6950BFC3-D8DA-4A85-94F7-54DA5524770B}">
      <p188:commentRel xmlns:p188="http://schemas.microsoft.com/office/powerpoint/2018/8/main" r:id="rId3"/>
    </p:ext>
  </p:extLs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3"/>
          <p:cNvSpPr txBox="1"/>
          <p:nvPr/>
        </p:nvSpPr>
        <p:spPr>
          <a:xfrm>
            <a:off x="128275" y="2527425"/>
            <a:ext cx="4240800" cy="167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de" sz="4100" dirty="0">
                <a:solidFill>
                  <a:schemeClr val="dk1"/>
                </a:solidFill>
              </a:rPr>
              <a:t>👨</a:t>
            </a:r>
            <a:endParaRPr i="1" dirty="0">
              <a:latin typeface="Aleo"/>
              <a:ea typeface="Aleo"/>
              <a:cs typeface="Aleo"/>
              <a:sym typeface="Aleo"/>
            </a:endParaRPr>
          </a:p>
          <a:p>
            <a:pPr lvl="0" algn="ctr"/>
            <a:r>
              <a:rPr lang="es-ES" i="1" dirty="0">
                <a:latin typeface="Aleo"/>
                <a:ea typeface="Aleo"/>
                <a:cs typeface="Aleo"/>
                <a:sym typeface="Aleo"/>
              </a:rPr>
              <a:t>« Si </a:t>
            </a:r>
            <a:r>
              <a:rPr lang="es-ES" i="1" dirty="0" err="1">
                <a:latin typeface="Aleo"/>
                <a:ea typeface="Aleo"/>
                <a:cs typeface="Aleo"/>
                <a:sym typeface="Aleo"/>
              </a:rPr>
              <a:t>vous</a:t>
            </a:r>
            <a:r>
              <a:rPr lang="es-ES" i="1" dirty="0">
                <a:latin typeface="Aleo"/>
                <a:ea typeface="Aleo"/>
                <a:cs typeface="Aleo"/>
                <a:sym typeface="Aleo"/>
              </a:rPr>
              <a:t> </a:t>
            </a:r>
            <a:r>
              <a:rPr lang="es-ES" i="1" dirty="0" err="1">
                <a:latin typeface="Aleo"/>
                <a:ea typeface="Aleo"/>
                <a:cs typeface="Aleo"/>
                <a:sym typeface="Aleo"/>
              </a:rPr>
              <a:t>ne</a:t>
            </a:r>
            <a:r>
              <a:rPr lang="es-ES" i="1" dirty="0">
                <a:latin typeface="Aleo"/>
                <a:ea typeface="Aleo"/>
                <a:cs typeface="Aleo"/>
                <a:sym typeface="Aleo"/>
              </a:rPr>
              <a:t> </a:t>
            </a:r>
            <a:r>
              <a:rPr lang="es-ES" i="1" dirty="0" err="1">
                <a:latin typeface="Aleo"/>
                <a:ea typeface="Aleo"/>
                <a:cs typeface="Aleo"/>
                <a:sym typeface="Aleo"/>
              </a:rPr>
              <a:t>participez</a:t>
            </a:r>
            <a:r>
              <a:rPr lang="es-ES" i="1" dirty="0">
                <a:latin typeface="Aleo"/>
                <a:ea typeface="Aleo"/>
                <a:cs typeface="Aleo"/>
                <a:sym typeface="Aleo"/>
              </a:rPr>
              <a:t> </a:t>
            </a:r>
            <a:r>
              <a:rPr lang="es-ES" i="1" dirty="0" err="1">
                <a:latin typeface="Aleo"/>
                <a:ea typeface="Aleo"/>
                <a:cs typeface="Aleo"/>
                <a:sym typeface="Aleo"/>
              </a:rPr>
              <a:t>pas</a:t>
            </a:r>
            <a:r>
              <a:rPr lang="es-ES" i="1" dirty="0">
                <a:latin typeface="Aleo"/>
                <a:ea typeface="Aleo"/>
                <a:cs typeface="Aleo"/>
                <a:sym typeface="Aleo"/>
              </a:rPr>
              <a:t> </a:t>
            </a:r>
            <a:r>
              <a:rPr lang="es-ES" i="1" dirty="0" err="1">
                <a:latin typeface="Aleo"/>
                <a:ea typeface="Aleo"/>
                <a:cs typeface="Aleo"/>
                <a:sym typeface="Aleo"/>
              </a:rPr>
              <a:t>aux</a:t>
            </a:r>
            <a:r>
              <a:rPr lang="es-ES" i="1" dirty="0">
                <a:latin typeface="Aleo"/>
                <a:ea typeface="Aleo"/>
                <a:cs typeface="Aleo"/>
                <a:sym typeface="Aleo"/>
              </a:rPr>
              <a:t> </a:t>
            </a:r>
            <a:r>
              <a:rPr lang="es-ES" i="1" dirty="0" err="1">
                <a:latin typeface="Aleo"/>
                <a:ea typeface="Aleo"/>
                <a:cs typeface="Aleo"/>
                <a:sym typeface="Aleo"/>
              </a:rPr>
              <a:t>élections</a:t>
            </a:r>
            <a:r>
              <a:rPr lang="es-ES" i="1" dirty="0">
                <a:latin typeface="Aleo"/>
                <a:ea typeface="Aleo"/>
                <a:cs typeface="Aleo"/>
                <a:sym typeface="Aleo"/>
              </a:rPr>
              <a:t>, </a:t>
            </a:r>
            <a:r>
              <a:rPr lang="es-ES" i="1" dirty="0" err="1">
                <a:latin typeface="Aleo"/>
                <a:ea typeface="Aleo"/>
                <a:cs typeface="Aleo"/>
                <a:sym typeface="Aleo"/>
              </a:rPr>
              <a:t>vous</a:t>
            </a:r>
            <a:r>
              <a:rPr lang="es-ES" i="1" dirty="0">
                <a:latin typeface="Aleo"/>
                <a:ea typeface="Aleo"/>
                <a:cs typeface="Aleo"/>
                <a:sym typeface="Aleo"/>
              </a:rPr>
              <a:t> </a:t>
            </a:r>
            <a:r>
              <a:rPr lang="es-ES" i="1" dirty="0" err="1">
                <a:latin typeface="Aleo"/>
                <a:ea typeface="Aleo"/>
                <a:cs typeface="Aleo"/>
                <a:sym typeface="Aleo"/>
              </a:rPr>
              <a:t>ne</a:t>
            </a:r>
            <a:r>
              <a:rPr lang="es-ES" i="1" dirty="0">
                <a:latin typeface="Aleo"/>
                <a:ea typeface="Aleo"/>
                <a:cs typeface="Aleo"/>
                <a:sym typeface="Aleo"/>
              </a:rPr>
              <a:t> </a:t>
            </a:r>
            <a:r>
              <a:rPr lang="es-ES" i="1" dirty="0" err="1">
                <a:latin typeface="Aleo"/>
                <a:ea typeface="Aleo"/>
                <a:cs typeface="Aleo"/>
                <a:sym typeface="Aleo"/>
              </a:rPr>
              <a:t>pouvez</a:t>
            </a:r>
            <a:r>
              <a:rPr lang="es-ES" i="1" dirty="0">
                <a:latin typeface="Aleo"/>
                <a:ea typeface="Aleo"/>
                <a:cs typeface="Aleo"/>
                <a:sym typeface="Aleo"/>
              </a:rPr>
              <a:t> </a:t>
            </a:r>
            <a:r>
              <a:rPr lang="es-ES" i="1" dirty="0" err="1">
                <a:latin typeface="Aleo"/>
                <a:ea typeface="Aleo"/>
                <a:cs typeface="Aleo"/>
                <a:sym typeface="Aleo"/>
              </a:rPr>
              <a:t>rien</a:t>
            </a:r>
            <a:r>
              <a:rPr lang="es-ES" i="1" dirty="0">
                <a:latin typeface="Aleo"/>
                <a:ea typeface="Aleo"/>
                <a:cs typeface="Aleo"/>
                <a:sym typeface="Aleo"/>
              </a:rPr>
              <a:t> </a:t>
            </a:r>
            <a:r>
              <a:rPr lang="es-ES" i="1" dirty="0" err="1">
                <a:latin typeface="Aleo"/>
                <a:ea typeface="Aleo"/>
                <a:cs typeface="Aleo"/>
                <a:sym typeface="Aleo"/>
              </a:rPr>
              <a:t>changer</a:t>
            </a:r>
            <a:r>
              <a:rPr lang="es-ES" i="1" dirty="0">
                <a:latin typeface="Aleo"/>
                <a:ea typeface="Aleo"/>
                <a:cs typeface="Aleo"/>
                <a:sym typeface="Aleo"/>
              </a:rPr>
              <a:t>. »
(Un </a:t>
            </a:r>
            <a:r>
              <a:rPr lang="es-ES" i="1" dirty="0" err="1">
                <a:latin typeface="Aleo"/>
                <a:ea typeface="Aleo"/>
                <a:cs typeface="Aleo"/>
                <a:sym typeface="Aleo"/>
              </a:rPr>
              <a:t>participant</a:t>
            </a:r>
            <a:r>
              <a:rPr lang="es-ES" i="1" dirty="0">
                <a:latin typeface="Aleo"/>
                <a:ea typeface="Aleo"/>
                <a:cs typeface="Aleo"/>
                <a:sym typeface="Aleo"/>
              </a:rPr>
              <a:t> des </a:t>
            </a:r>
            <a:r>
              <a:rPr lang="es-ES" i="1" dirty="0" err="1">
                <a:latin typeface="Aleo"/>
                <a:ea typeface="Aleo"/>
                <a:cs typeface="Aleo"/>
                <a:sym typeface="Aleo"/>
              </a:rPr>
              <a:t>groupes</a:t>
            </a:r>
            <a:r>
              <a:rPr lang="es-ES" i="1" dirty="0">
                <a:latin typeface="Aleo"/>
                <a:ea typeface="Aleo"/>
                <a:cs typeface="Aleo"/>
                <a:sym typeface="Aleo"/>
              </a:rPr>
              <a:t> de </a:t>
            </a:r>
            <a:r>
              <a:rPr lang="es-ES" i="1" dirty="0" err="1">
                <a:latin typeface="Aleo"/>
                <a:ea typeface="Aleo"/>
                <a:cs typeface="Aleo"/>
                <a:sym typeface="Aleo"/>
              </a:rPr>
              <a:t>discussion</a:t>
            </a:r>
            <a:r>
              <a:rPr lang="es-ES" i="1" dirty="0">
                <a:latin typeface="Aleo"/>
                <a:ea typeface="Aleo"/>
                <a:cs typeface="Aleo"/>
                <a:sym typeface="Aleo"/>
              </a:rPr>
              <a:t> </a:t>
            </a:r>
            <a:r>
              <a:rPr lang="es-ES" i="1" dirty="0" err="1">
                <a:latin typeface="Aleo"/>
                <a:ea typeface="Aleo"/>
                <a:cs typeface="Aleo"/>
                <a:sym typeface="Aleo"/>
              </a:rPr>
              <a:t>ActEU</a:t>
            </a:r>
            <a:r>
              <a:rPr lang="es-ES" i="1" dirty="0">
                <a:latin typeface="Aleo"/>
                <a:ea typeface="Aleo"/>
                <a:cs typeface="Aleo"/>
                <a:sym typeface="Aleo"/>
              </a:rPr>
              <a:t> - </a:t>
            </a:r>
            <a:r>
              <a:rPr lang="es-ES" i="1" dirty="0" err="1">
                <a:latin typeface="Aleo"/>
                <a:ea typeface="Aleo"/>
                <a:cs typeface="Aleo"/>
                <a:sym typeface="Aleo"/>
              </a:rPr>
              <a:t>Grèce</a:t>
            </a:r>
            <a:r>
              <a:rPr lang="es-ES" i="1" dirty="0">
                <a:latin typeface="Aleo"/>
                <a:ea typeface="Aleo"/>
                <a:cs typeface="Aleo"/>
                <a:sym typeface="Aleo"/>
              </a:rPr>
              <a:t>)</a:t>
            </a:r>
            <a:endParaRPr dirty="0">
              <a:latin typeface="Aleo"/>
              <a:ea typeface="Aleo"/>
              <a:cs typeface="Aleo"/>
              <a:sym typeface="Aleo"/>
            </a:endParaRPr>
          </a:p>
        </p:txBody>
      </p:sp>
      <p:sp>
        <p:nvSpPr>
          <p:cNvPr id="82" name="Google Shape;82;p13"/>
          <p:cNvSpPr txBox="1"/>
          <p:nvPr/>
        </p:nvSpPr>
        <p:spPr>
          <a:xfrm>
            <a:off x="75600" y="1434296"/>
            <a:ext cx="4496400" cy="12290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lvl="0">
              <a:lnSpc>
                <a:spcPct val="90000"/>
              </a:lnSpc>
              <a:spcBef>
                <a:spcPts val="800"/>
              </a:spcBef>
            </a:pPr>
            <a:r>
              <a:rPr lang="es-ES" sz="1700" dirty="0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  <a:t>La </a:t>
            </a:r>
            <a:r>
              <a:rPr lang="es-ES" sz="1700" dirty="0" err="1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  <a:t>participation</a:t>
            </a:r>
            <a:r>
              <a:rPr lang="es-ES" sz="1700" dirty="0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  <a:t> </a:t>
            </a:r>
            <a:r>
              <a:rPr lang="es-ES" sz="1700" dirty="0" err="1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  <a:t>politique</a:t>
            </a:r>
            <a:r>
              <a:rPr lang="es-ES" sz="1700" dirty="0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  <a:t> </a:t>
            </a:r>
            <a:r>
              <a:rPr lang="es-ES" sz="1700" dirty="0" err="1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  <a:t>décrit</a:t>
            </a:r>
            <a:r>
              <a:rPr lang="es-ES" sz="1700" dirty="0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  <a:t> </a:t>
            </a:r>
            <a:r>
              <a:rPr lang="es-ES" sz="1700" dirty="0" err="1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  <a:t>l’activité</a:t>
            </a:r>
            <a:r>
              <a:rPr lang="es-ES" sz="1700" dirty="0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  <a:t> des </a:t>
            </a:r>
            <a:r>
              <a:rPr lang="es-ES" sz="1700" dirty="0" err="1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  <a:t>citoyens</a:t>
            </a:r>
            <a:r>
              <a:rPr lang="es-ES" sz="1700" dirty="0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  <a:t> qui </a:t>
            </a:r>
            <a:r>
              <a:rPr lang="es-ES" sz="1700" dirty="0" err="1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  <a:t>souhaitent</a:t>
            </a:r>
            <a:r>
              <a:rPr lang="es-ES" sz="1700" dirty="0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  <a:t> </a:t>
            </a:r>
            <a:r>
              <a:rPr lang="es-ES" sz="1700" dirty="0" err="1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  <a:t>volontairement</a:t>
            </a:r>
            <a:r>
              <a:rPr lang="es-ES" sz="1700" dirty="0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  <a:t> </a:t>
            </a:r>
            <a:r>
              <a:rPr lang="es-ES" sz="1700" dirty="0" err="1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  <a:t>exercer</a:t>
            </a:r>
            <a:r>
              <a:rPr lang="es-ES" sz="1700" dirty="0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  <a:t> une </a:t>
            </a:r>
            <a:r>
              <a:rPr lang="es-ES" sz="1700" dirty="0" err="1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  <a:t>influence</a:t>
            </a:r>
            <a:r>
              <a:rPr lang="es-ES" sz="1700" dirty="0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  <a:t> sur les </a:t>
            </a:r>
            <a:r>
              <a:rPr lang="es-ES" sz="1700" dirty="0" err="1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  <a:t>politiques</a:t>
            </a:r>
            <a:r>
              <a:rPr lang="es-ES" sz="1700" dirty="0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  <a:t> publiques.</a:t>
            </a:r>
            <a:endParaRPr sz="800" dirty="0">
              <a:solidFill>
                <a:schemeClr val="dk1"/>
              </a:solidFill>
            </a:endParaRPr>
          </a:p>
        </p:txBody>
      </p:sp>
      <p:sp>
        <p:nvSpPr>
          <p:cNvPr id="83" name="Google Shape;83;p13"/>
          <p:cNvSpPr txBox="1">
            <a:spLocks noGrp="1"/>
          </p:cNvSpPr>
          <p:nvPr>
            <p:ph type="title"/>
          </p:nvPr>
        </p:nvSpPr>
        <p:spPr>
          <a:xfrm>
            <a:off x="361950" y="109305"/>
            <a:ext cx="7886700" cy="994200"/>
          </a:xfrm>
          <a:prstGeom prst="rect">
            <a:avLst/>
          </a:prstGeom>
        </p:spPr>
        <p:txBody>
          <a:bodyPr spcFirstLastPara="1" wrap="square" lIns="68575" tIns="34275" rIns="68575" bIns="34275" anchor="ctr" anchorCtr="0">
            <a:normAutofit/>
          </a:bodyPr>
          <a:lstStyle/>
          <a:p>
            <a:pPr lvl="0"/>
            <a:r>
              <a:rPr lang="es-ES" dirty="0" err="1"/>
              <a:t>Insights</a:t>
            </a:r>
            <a:r>
              <a:rPr lang="es-ES" dirty="0"/>
              <a:t> : Que </a:t>
            </a:r>
            <a:r>
              <a:rPr lang="es-ES" dirty="0" err="1"/>
              <a:t>signifie</a:t>
            </a:r>
            <a:r>
              <a:rPr lang="es-ES" dirty="0"/>
              <a:t> la </a:t>
            </a:r>
            <a:r>
              <a:rPr lang="es-ES" dirty="0" err="1"/>
              <a:t>participation</a:t>
            </a:r>
            <a:r>
              <a:rPr lang="es-ES" dirty="0"/>
              <a:t> ?</a:t>
            </a:r>
            <a:endParaRPr dirty="0"/>
          </a:p>
        </p:txBody>
      </p:sp>
      <p:pic>
        <p:nvPicPr>
          <p:cNvPr id="84" name="Google Shape;84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4512925" y="1643350"/>
            <a:ext cx="4373340" cy="2628850"/>
          </a:xfrm>
          <a:prstGeom prst="rect">
            <a:avLst/>
          </a:prstGeom>
          <a:noFill/>
          <a:ln>
            <a:noFill/>
          </a:ln>
        </p:spPr>
      </p:pic>
      <p:sp>
        <p:nvSpPr>
          <p:cNvPr id="85" name="Google Shape;85;p13"/>
          <p:cNvSpPr txBox="1"/>
          <p:nvPr/>
        </p:nvSpPr>
        <p:spPr>
          <a:xfrm>
            <a:off x="3361775" y="-2232200"/>
            <a:ext cx="9197700" cy="507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100">
              <a:solidFill>
                <a:schemeClr val="dk1"/>
              </a:solidFill>
              <a:latin typeface="Aleo"/>
              <a:ea typeface="Aleo"/>
              <a:cs typeface="Aleo"/>
              <a:sym typeface="Aleo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  <p:extLst>
    <p:ext uri="{6950BFC3-D8DA-4A85-94F7-54DA5524770B}">
      <p188:commentRel xmlns:p188="http://schemas.microsoft.com/office/powerpoint/2018/8/main" r:id="rId3"/>
    </p:ext>
  </p:extLs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4"/>
          <p:cNvSpPr txBox="1"/>
          <p:nvPr/>
        </p:nvSpPr>
        <p:spPr>
          <a:xfrm>
            <a:off x="205700" y="1341250"/>
            <a:ext cx="3142200" cy="13398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lvl="0">
              <a:lnSpc>
                <a:spcPct val="90000"/>
              </a:lnSpc>
              <a:spcBef>
                <a:spcPts val="800"/>
              </a:spcBef>
            </a:pPr>
            <a:r>
              <a:rPr lang="es-ES" sz="1900" b="1" dirty="0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  <a:t>La </a:t>
            </a:r>
            <a:r>
              <a:rPr lang="es-ES" sz="1900" b="1" dirty="0" err="1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  <a:t>confiance</a:t>
            </a:r>
            <a:r>
              <a:rPr lang="es-ES" sz="1900" b="1" dirty="0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  <a:t>, </a:t>
            </a:r>
            <a:r>
              <a:rPr lang="es-ES" sz="1900" b="1" dirty="0" err="1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  <a:t>c’est</a:t>
            </a:r>
            <a:r>
              <a:rPr lang="es-ES" sz="1900" b="1" dirty="0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  <a:t> </a:t>
            </a:r>
            <a:r>
              <a:rPr lang="es-ES" sz="1900" b="1" dirty="0" err="1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  <a:t>être</a:t>
            </a:r>
            <a:r>
              <a:rPr lang="es-ES" sz="1900" b="1" dirty="0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  <a:t> </a:t>
            </a:r>
            <a:r>
              <a:rPr lang="es-ES" sz="1900" b="1" dirty="0" err="1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  <a:t>sûr</a:t>
            </a:r>
            <a:r>
              <a:rPr lang="es-ES" sz="1900" b="1" dirty="0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  <a:t> que </a:t>
            </a:r>
            <a:r>
              <a:rPr lang="es-ES" sz="1900" b="1" dirty="0" err="1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  <a:t>l’on</a:t>
            </a:r>
            <a:r>
              <a:rPr lang="es-ES" sz="1900" b="1" dirty="0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  <a:t> </a:t>
            </a:r>
            <a:r>
              <a:rPr lang="es-ES" sz="1900" b="1" dirty="0" err="1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  <a:t>peut</a:t>
            </a:r>
            <a:r>
              <a:rPr lang="es-ES" sz="1900" b="1" dirty="0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  <a:t> </a:t>
            </a:r>
            <a:r>
              <a:rPr lang="es-ES" sz="1900" b="1" dirty="0" err="1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  <a:t>compter</a:t>
            </a:r>
            <a:r>
              <a:rPr lang="es-ES" sz="1900" b="1" dirty="0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  <a:t> sur </a:t>
            </a:r>
            <a:r>
              <a:rPr lang="es-ES" sz="1900" b="1" dirty="0" err="1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  <a:t>quelqu’un</a:t>
            </a:r>
            <a:r>
              <a:rPr lang="es-ES" sz="1900" b="1" dirty="0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  <a:t> </a:t>
            </a:r>
            <a:r>
              <a:rPr lang="es-ES" sz="1900" b="1" dirty="0" err="1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  <a:t>ou</a:t>
            </a:r>
            <a:r>
              <a:rPr lang="es-ES" sz="1900" b="1" dirty="0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  <a:t> </a:t>
            </a:r>
            <a:r>
              <a:rPr lang="es-ES" sz="1900" b="1" dirty="0" err="1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  <a:t>quelque</a:t>
            </a:r>
            <a:r>
              <a:rPr lang="es-ES" sz="1900" b="1" dirty="0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  <a:t> </a:t>
            </a:r>
            <a:r>
              <a:rPr lang="es-ES" sz="1900" b="1" dirty="0" err="1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  <a:t>chose</a:t>
            </a:r>
            <a:r>
              <a:rPr lang="es-ES" sz="1900" b="1" dirty="0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  <a:t>.</a:t>
            </a:r>
            <a:endParaRPr sz="1200" dirty="0"/>
          </a:p>
        </p:txBody>
      </p:sp>
      <p:sp>
        <p:nvSpPr>
          <p:cNvPr id="91" name="Google Shape;91;p14"/>
          <p:cNvSpPr txBox="1"/>
          <p:nvPr/>
        </p:nvSpPr>
        <p:spPr>
          <a:xfrm>
            <a:off x="102225" y="2682600"/>
            <a:ext cx="3629700" cy="14926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de" sz="3300" dirty="0">
                <a:latin typeface="Aleo"/>
                <a:ea typeface="Aleo"/>
                <a:cs typeface="Aleo"/>
                <a:sym typeface="Aleo"/>
              </a:rPr>
              <a:t>👨🏾</a:t>
            </a:r>
            <a:endParaRPr sz="3300" dirty="0">
              <a:latin typeface="Aleo"/>
              <a:ea typeface="Aleo"/>
              <a:cs typeface="Aleo"/>
              <a:sym typeface="Aleo"/>
            </a:endParaRPr>
          </a:p>
          <a:p>
            <a:pPr lvl="0" algn="ctr"/>
            <a:r>
              <a:rPr lang="es-ES" sz="1300" i="1" dirty="0">
                <a:latin typeface="Aleo"/>
                <a:ea typeface="Aleo"/>
                <a:cs typeface="Aleo"/>
                <a:sym typeface="Aleo"/>
              </a:rPr>
              <a:t>« Je </a:t>
            </a:r>
            <a:r>
              <a:rPr lang="es-ES" sz="1300" i="1" dirty="0" err="1">
                <a:latin typeface="Aleo"/>
                <a:ea typeface="Aleo"/>
                <a:cs typeface="Aleo"/>
                <a:sym typeface="Aleo"/>
              </a:rPr>
              <a:t>n’avais</a:t>
            </a:r>
            <a:r>
              <a:rPr lang="es-ES" sz="1300" i="1" dirty="0">
                <a:latin typeface="Aleo"/>
                <a:ea typeface="Aleo"/>
                <a:cs typeface="Aleo"/>
                <a:sym typeface="Aleo"/>
              </a:rPr>
              <a:t> </a:t>
            </a:r>
            <a:r>
              <a:rPr lang="es-ES" sz="1300" i="1" dirty="0" err="1">
                <a:latin typeface="Aleo"/>
                <a:ea typeface="Aleo"/>
                <a:cs typeface="Aleo"/>
                <a:sym typeface="Aleo"/>
              </a:rPr>
              <a:t>pas</a:t>
            </a:r>
            <a:r>
              <a:rPr lang="es-ES" sz="1300" i="1" dirty="0">
                <a:latin typeface="Aleo"/>
                <a:ea typeface="Aleo"/>
                <a:cs typeface="Aleo"/>
                <a:sym typeface="Aleo"/>
              </a:rPr>
              <a:t> </a:t>
            </a:r>
            <a:r>
              <a:rPr lang="es-ES" sz="1300" i="1" dirty="0" err="1">
                <a:latin typeface="Aleo"/>
                <a:ea typeface="Aleo"/>
                <a:cs typeface="Aleo"/>
                <a:sym typeface="Aleo"/>
              </a:rPr>
              <a:t>trop</a:t>
            </a:r>
            <a:r>
              <a:rPr lang="es-ES" sz="1300" i="1" dirty="0">
                <a:latin typeface="Aleo"/>
                <a:ea typeface="Aleo"/>
                <a:cs typeface="Aleo"/>
                <a:sym typeface="Aleo"/>
              </a:rPr>
              <a:t> </a:t>
            </a:r>
            <a:r>
              <a:rPr lang="es-ES" sz="1300" i="1" dirty="0" err="1">
                <a:latin typeface="Aleo"/>
                <a:ea typeface="Aleo"/>
                <a:cs typeface="Aleo"/>
                <a:sym typeface="Aleo"/>
              </a:rPr>
              <a:t>confiance</a:t>
            </a:r>
            <a:r>
              <a:rPr lang="es-ES" sz="1300" i="1" dirty="0">
                <a:latin typeface="Aleo"/>
                <a:ea typeface="Aleo"/>
                <a:cs typeface="Aleo"/>
                <a:sym typeface="Aleo"/>
              </a:rPr>
              <a:t> en la </a:t>
            </a:r>
            <a:r>
              <a:rPr lang="es-ES" sz="1300" i="1" dirty="0" err="1">
                <a:latin typeface="Aleo"/>
                <a:ea typeface="Aleo"/>
                <a:cs typeface="Aleo"/>
                <a:sym typeface="Aleo"/>
              </a:rPr>
              <a:t>politique</a:t>
            </a:r>
            <a:r>
              <a:rPr lang="es-ES" sz="1300" i="1" dirty="0">
                <a:latin typeface="Aleo"/>
                <a:ea typeface="Aleo"/>
                <a:cs typeface="Aleo"/>
                <a:sym typeface="Aleo"/>
              </a:rPr>
              <a:t>, </a:t>
            </a:r>
            <a:r>
              <a:rPr lang="es-ES" sz="1300" i="1" dirty="0" err="1">
                <a:latin typeface="Aleo"/>
                <a:ea typeface="Aleo"/>
                <a:cs typeface="Aleo"/>
                <a:sym typeface="Aleo"/>
              </a:rPr>
              <a:t>mais</a:t>
            </a:r>
            <a:r>
              <a:rPr lang="es-ES" sz="1300" i="1" dirty="0">
                <a:latin typeface="Aleo"/>
                <a:ea typeface="Aleo"/>
                <a:cs typeface="Aleo"/>
                <a:sym typeface="Aleo"/>
              </a:rPr>
              <a:t> </a:t>
            </a:r>
            <a:r>
              <a:rPr lang="es-ES" sz="1300" i="1" dirty="0" err="1">
                <a:latin typeface="Aleo"/>
                <a:ea typeface="Aleo"/>
                <a:cs typeface="Aleo"/>
                <a:sym typeface="Aleo"/>
              </a:rPr>
              <a:t>maintenant</a:t>
            </a:r>
            <a:r>
              <a:rPr lang="es-ES" sz="1300" i="1" dirty="0">
                <a:latin typeface="Aleo"/>
                <a:ea typeface="Aleo"/>
                <a:cs typeface="Aleo"/>
                <a:sym typeface="Aleo"/>
              </a:rPr>
              <a:t> je </a:t>
            </a:r>
            <a:r>
              <a:rPr lang="es-ES" sz="1300" i="1" dirty="0" err="1">
                <a:latin typeface="Aleo"/>
                <a:ea typeface="Aleo"/>
                <a:cs typeface="Aleo"/>
                <a:sym typeface="Aleo"/>
              </a:rPr>
              <a:t>n’en</a:t>
            </a:r>
            <a:r>
              <a:rPr lang="es-ES" sz="1300" i="1" dirty="0">
                <a:latin typeface="Aleo"/>
                <a:ea typeface="Aleo"/>
                <a:cs typeface="Aleo"/>
                <a:sym typeface="Aleo"/>
              </a:rPr>
              <a:t> </a:t>
            </a:r>
            <a:r>
              <a:rPr lang="es-ES" sz="1300" i="1" dirty="0" err="1">
                <a:latin typeface="Aleo"/>
                <a:ea typeface="Aleo"/>
                <a:cs typeface="Aleo"/>
                <a:sym typeface="Aleo"/>
              </a:rPr>
              <a:t>ai</a:t>
            </a:r>
            <a:r>
              <a:rPr lang="es-ES" sz="1300" i="1" dirty="0">
                <a:latin typeface="Aleo"/>
                <a:ea typeface="Aleo"/>
                <a:cs typeface="Aleo"/>
                <a:sym typeface="Aleo"/>
              </a:rPr>
              <a:t> plus du </a:t>
            </a:r>
            <a:r>
              <a:rPr lang="es-ES" sz="1300" i="1" dirty="0" err="1">
                <a:latin typeface="Aleo"/>
                <a:ea typeface="Aleo"/>
                <a:cs typeface="Aleo"/>
                <a:sym typeface="Aleo"/>
              </a:rPr>
              <a:t>tout</a:t>
            </a:r>
            <a:r>
              <a:rPr lang="es-ES" sz="1300" i="1" dirty="0">
                <a:latin typeface="Aleo"/>
                <a:ea typeface="Aleo"/>
                <a:cs typeface="Aleo"/>
                <a:sym typeface="Aleo"/>
              </a:rPr>
              <a:t>. »
(Un </a:t>
            </a:r>
            <a:r>
              <a:rPr lang="es-ES" sz="1300" i="1" dirty="0" err="1">
                <a:latin typeface="Aleo"/>
                <a:ea typeface="Aleo"/>
                <a:cs typeface="Aleo"/>
                <a:sym typeface="Aleo"/>
              </a:rPr>
              <a:t>participant</a:t>
            </a:r>
            <a:r>
              <a:rPr lang="es-ES" sz="1300" i="1" dirty="0">
                <a:latin typeface="Aleo"/>
                <a:ea typeface="Aleo"/>
                <a:cs typeface="Aleo"/>
                <a:sym typeface="Aleo"/>
              </a:rPr>
              <a:t> des </a:t>
            </a:r>
            <a:r>
              <a:rPr lang="es-ES" sz="1300" i="1" dirty="0" err="1">
                <a:latin typeface="Aleo"/>
                <a:ea typeface="Aleo"/>
                <a:cs typeface="Aleo"/>
                <a:sym typeface="Aleo"/>
              </a:rPr>
              <a:t>groupes</a:t>
            </a:r>
            <a:r>
              <a:rPr lang="es-ES" sz="1300" i="1" dirty="0">
                <a:latin typeface="Aleo"/>
                <a:ea typeface="Aleo"/>
                <a:cs typeface="Aleo"/>
                <a:sym typeface="Aleo"/>
              </a:rPr>
              <a:t> de </a:t>
            </a:r>
            <a:r>
              <a:rPr lang="es-ES" sz="1300" i="1" dirty="0" err="1">
                <a:latin typeface="Aleo"/>
                <a:ea typeface="Aleo"/>
                <a:cs typeface="Aleo"/>
                <a:sym typeface="Aleo"/>
              </a:rPr>
              <a:t>discussion</a:t>
            </a:r>
            <a:r>
              <a:rPr lang="es-ES" sz="1300" i="1" dirty="0">
                <a:latin typeface="Aleo"/>
                <a:ea typeface="Aleo"/>
                <a:cs typeface="Aleo"/>
                <a:sym typeface="Aleo"/>
              </a:rPr>
              <a:t> </a:t>
            </a:r>
            <a:r>
              <a:rPr lang="es-ES" sz="1300" i="1" dirty="0" err="1">
                <a:latin typeface="Aleo"/>
                <a:ea typeface="Aleo"/>
                <a:cs typeface="Aleo"/>
                <a:sym typeface="Aleo"/>
              </a:rPr>
              <a:t>ActEU</a:t>
            </a:r>
            <a:r>
              <a:rPr lang="es-ES" sz="1300" i="1" dirty="0">
                <a:latin typeface="Aleo"/>
                <a:ea typeface="Aleo"/>
                <a:cs typeface="Aleo"/>
                <a:sym typeface="Aleo"/>
              </a:rPr>
              <a:t> - France)</a:t>
            </a:r>
            <a:endParaRPr sz="1300" dirty="0">
              <a:latin typeface="Aleo"/>
              <a:ea typeface="Aleo"/>
              <a:cs typeface="Aleo"/>
              <a:sym typeface="Aleo"/>
            </a:endParaRPr>
          </a:p>
        </p:txBody>
      </p:sp>
      <p:sp>
        <p:nvSpPr>
          <p:cNvPr id="92" name="Google Shape;92;p14"/>
          <p:cNvSpPr txBox="1">
            <a:spLocks noGrp="1"/>
          </p:cNvSpPr>
          <p:nvPr>
            <p:ph type="title"/>
          </p:nvPr>
        </p:nvSpPr>
        <p:spPr>
          <a:xfrm>
            <a:off x="361950" y="109305"/>
            <a:ext cx="7886700" cy="994200"/>
          </a:xfrm>
          <a:prstGeom prst="rect">
            <a:avLst/>
          </a:prstGeom>
        </p:spPr>
        <p:txBody>
          <a:bodyPr spcFirstLastPara="1" wrap="square" lIns="68575" tIns="34275" rIns="68575" bIns="34275" anchor="ctr" anchorCtr="0">
            <a:normAutofit/>
          </a:bodyPr>
          <a:lstStyle/>
          <a:p>
            <a:pPr lvl="0"/>
            <a:r>
              <a:rPr lang="es-ES" dirty="0" err="1"/>
              <a:t>Insights</a:t>
            </a:r>
            <a:r>
              <a:rPr lang="es-ES" dirty="0"/>
              <a:t> : Que </a:t>
            </a:r>
            <a:r>
              <a:rPr lang="es-ES" dirty="0" err="1"/>
              <a:t>signifie</a:t>
            </a:r>
            <a:r>
              <a:rPr lang="es-ES" dirty="0"/>
              <a:t> la </a:t>
            </a:r>
            <a:r>
              <a:rPr lang="es-ES" dirty="0" err="1"/>
              <a:t>confiance</a:t>
            </a:r>
            <a:r>
              <a:rPr lang="es-ES" dirty="0"/>
              <a:t> ?</a:t>
            </a:r>
            <a:endParaRPr dirty="0"/>
          </a:p>
        </p:txBody>
      </p:sp>
      <p:pic>
        <p:nvPicPr>
          <p:cNvPr id="93" name="Google Shape;93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781625" y="1341255"/>
            <a:ext cx="5107275" cy="307002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15"/>
          <p:cNvSpPr txBox="1"/>
          <p:nvPr/>
        </p:nvSpPr>
        <p:spPr>
          <a:xfrm>
            <a:off x="3593253" y="3580149"/>
            <a:ext cx="1679700" cy="5503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lvl="0" algn="ctr">
              <a:lnSpc>
                <a:spcPct val="90000"/>
              </a:lnSpc>
              <a:spcBef>
                <a:spcPts val="800"/>
              </a:spcBef>
            </a:pPr>
            <a:r>
              <a:rPr lang="es-ES" sz="1900" b="1" dirty="0" err="1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  <a:t>Confiance</a:t>
            </a:r>
            <a:endParaRPr dirty="0"/>
          </a:p>
        </p:txBody>
      </p:sp>
      <p:sp>
        <p:nvSpPr>
          <p:cNvPr id="99" name="Google Shape;99;p15"/>
          <p:cNvSpPr txBox="1"/>
          <p:nvPr/>
        </p:nvSpPr>
        <p:spPr>
          <a:xfrm>
            <a:off x="749220" y="1203899"/>
            <a:ext cx="2205600" cy="8135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None/>
            </a:pPr>
            <a:r>
              <a:rPr lang="de" sz="1900" b="1" dirty="0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  <a:t>Group 1: </a:t>
            </a:r>
            <a:r>
              <a:rPr lang="de" sz="1900" b="1" dirty="0" err="1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  <a:t>Représentation</a:t>
            </a:r>
            <a:endParaRPr dirty="0" err="1">
              <a:solidFill>
                <a:schemeClr val="dk1"/>
              </a:solidFill>
            </a:endParaRPr>
          </a:p>
        </p:txBody>
      </p:sp>
      <p:sp>
        <p:nvSpPr>
          <p:cNvPr id="100" name="Google Shape;100;p15"/>
          <p:cNvSpPr txBox="1"/>
          <p:nvPr/>
        </p:nvSpPr>
        <p:spPr>
          <a:xfrm>
            <a:off x="5504170" y="1203899"/>
            <a:ext cx="2205600" cy="71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None/>
            </a:pPr>
            <a:r>
              <a:rPr lang="de" sz="1900" b="1" dirty="0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  <a:t>Group 2: </a:t>
            </a:r>
            <a:r>
              <a:rPr lang="de" sz="1900" b="1" dirty="0" err="1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  <a:t>Participation</a:t>
            </a:r>
            <a:endParaRPr dirty="0"/>
          </a:p>
        </p:txBody>
      </p:sp>
      <p:sp>
        <p:nvSpPr>
          <p:cNvPr id="101" name="Google Shape;101;p15"/>
          <p:cNvSpPr txBox="1"/>
          <p:nvPr/>
        </p:nvSpPr>
        <p:spPr>
          <a:xfrm>
            <a:off x="455675" y="1914899"/>
            <a:ext cx="3000000" cy="135931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lvl="0" algn="ctr">
              <a:lnSpc>
                <a:spcPct val="90000"/>
              </a:lnSpc>
              <a:spcBef>
                <a:spcPts val="800"/>
              </a:spcBef>
            </a:pPr>
            <a:r>
              <a:rPr lang="es-ES" dirty="0" err="1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  <a:t>Défendre</a:t>
            </a:r>
            <a:r>
              <a:rPr lang="es-ES" dirty="0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  <a:t> </a:t>
            </a:r>
            <a:r>
              <a:rPr lang="es-ES" dirty="0" err="1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  <a:t>quelqu’un</a:t>
            </a:r>
            <a:r>
              <a:rPr lang="es-ES" dirty="0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  <a:t> et </a:t>
            </a:r>
            <a:r>
              <a:rPr lang="es-ES" dirty="0" err="1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  <a:t>rendre</a:t>
            </a:r>
            <a:r>
              <a:rPr lang="es-ES" dirty="0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  <a:t> </a:t>
            </a:r>
            <a:r>
              <a:rPr lang="es-ES" dirty="0" err="1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  <a:t>certains</a:t>
            </a:r>
            <a:r>
              <a:rPr lang="es-ES" dirty="0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  <a:t> </a:t>
            </a:r>
            <a:r>
              <a:rPr lang="es-ES" dirty="0" err="1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  <a:t>groupes</a:t>
            </a:r>
            <a:r>
              <a:rPr lang="es-ES" dirty="0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  <a:t> visibles.
Les </a:t>
            </a:r>
            <a:r>
              <a:rPr lang="es-ES" dirty="0" err="1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  <a:t>personnes</a:t>
            </a:r>
            <a:r>
              <a:rPr lang="es-ES" dirty="0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  <a:t> </a:t>
            </a:r>
            <a:r>
              <a:rPr lang="es-ES" dirty="0" err="1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  <a:t>représentées</a:t>
            </a:r>
            <a:r>
              <a:rPr lang="es-ES" dirty="0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  <a:t> </a:t>
            </a:r>
            <a:r>
              <a:rPr lang="es-ES" dirty="0" err="1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  <a:t>doivent</a:t>
            </a:r>
            <a:r>
              <a:rPr lang="es-ES" dirty="0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  <a:t> </a:t>
            </a:r>
            <a:r>
              <a:rPr lang="es-ES" dirty="0" err="1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  <a:t>pouvoir</a:t>
            </a:r>
            <a:r>
              <a:rPr lang="es-ES" dirty="0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  <a:t> </a:t>
            </a:r>
            <a:r>
              <a:rPr lang="es-ES" dirty="0" err="1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  <a:t>s’identifier</a:t>
            </a:r>
            <a:r>
              <a:rPr lang="es-ES" dirty="0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  <a:t> </a:t>
            </a:r>
            <a:r>
              <a:rPr lang="es-ES" dirty="0" err="1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  <a:t>aux</a:t>
            </a:r>
            <a:r>
              <a:rPr lang="es-ES" dirty="0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  <a:t> </a:t>
            </a:r>
            <a:r>
              <a:rPr lang="es-ES" dirty="0" err="1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  <a:t>actions</a:t>
            </a:r>
            <a:r>
              <a:rPr lang="es-ES" dirty="0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  <a:t> de </a:t>
            </a:r>
            <a:r>
              <a:rPr lang="es-ES" dirty="0" err="1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  <a:t>ceux</a:t>
            </a:r>
            <a:r>
              <a:rPr lang="es-ES" dirty="0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  <a:t> qui les </a:t>
            </a:r>
            <a:r>
              <a:rPr lang="es-ES" dirty="0" err="1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  <a:t>représentent</a:t>
            </a:r>
            <a:r>
              <a:rPr lang="es-ES" dirty="0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  <a:t>.</a:t>
            </a:r>
            <a:endParaRPr dirty="0">
              <a:solidFill>
                <a:schemeClr val="dk1"/>
              </a:solidFill>
              <a:latin typeface="Aleo"/>
              <a:ea typeface="Aleo"/>
              <a:cs typeface="Aleo"/>
              <a:sym typeface="Aleo"/>
            </a:endParaRPr>
          </a:p>
        </p:txBody>
      </p:sp>
      <p:sp>
        <p:nvSpPr>
          <p:cNvPr id="102" name="Google Shape;102;p15"/>
          <p:cNvSpPr txBox="1"/>
          <p:nvPr/>
        </p:nvSpPr>
        <p:spPr>
          <a:xfrm>
            <a:off x="4659565" y="1900300"/>
            <a:ext cx="3894810" cy="196050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lvl="0" algn="ctr">
              <a:lnSpc>
                <a:spcPct val="90000"/>
              </a:lnSpc>
              <a:spcBef>
                <a:spcPts val="800"/>
              </a:spcBef>
            </a:pPr>
            <a:r>
              <a:rPr lang="es-ES" sz="1300" dirty="0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  <a:t>La </a:t>
            </a:r>
            <a:r>
              <a:rPr lang="es-ES" sz="1300" dirty="0" err="1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  <a:t>participation</a:t>
            </a:r>
            <a:r>
              <a:rPr lang="es-ES" sz="1300" dirty="0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  <a:t> </a:t>
            </a:r>
            <a:r>
              <a:rPr lang="es-ES" sz="1300" dirty="0" err="1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  <a:t>politique</a:t>
            </a:r>
            <a:r>
              <a:rPr lang="es-ES" sz="1300" dirty="0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  <a:t> </a:t>
            </a:r>
            <a:r>
              <a:rPr lang="es-ES" sz="1300" dirty="0" err="1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  <a:t>décrit</a:t>
            </a:r>
            <a:r>
              <a:rPr lang="es-ES" sz="1300" dirty="0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  <a:t> </a:t>
            </a:r>
            <a:r>
              <a:rPr lang="es-ES" sz="1300" dirty="0" err="1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  <a:t>l’activité</a:t>
            </a:r>
            <a:r>
              <a:rPr lang="es-ES" sz="1300" dirty="0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  <a:t> des </a:t>
            </a:r>
            <a:r>
              <a:rPr lang="es-ES" sz="1300" dirty="0" err="1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  <a:t>citoyens</a:t>
            </a:r>
            <a:r>
              <a:rPr lang="es-ES" sz="1300" dirty="0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  <a:t> qui </a:t>
            </a:r>
            <a:r>
              <a:rPr lang="es-ES" sz="1300" dirty="0" err="1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  <a:t>souhaitent</a:t>
            </a:r>
            <a:r>
              <a:rPr lang="es-ES" sz="1300" dirty="0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  <a:t> </a:t>
            </a:r>
            <a:r>
              <a:rPr lang="es-ES" sz="1300" dirty="0" err="1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  <a:t>volontairement</a:t>
            </a:r>
            <a:r>
              <a:rPr lang="es-ES" sz="1300" dirty="0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  <a:t> </a:t>
            </a:r>
            <a:r>
              <a:rPr lang="es-ES" sz="1300" dirty="0" err="1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  <a:t>exercer</a:t>
            </a:r>
            <a:r>
              <a:rPr lang="es-ES" sz="1300" dirty="0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  <a:t> une </a:t>
            </a:r>
            <a:r>
              <a:rPr lang="es-ES" sz="1300" dirty="0" err="1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  <a:t>influence</a:t>
            </a:r>
            <a:r>
              <a:rPr lang="es-ES" sz="1300" dirty="0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  <a:t> sur la </a:t>
            </a:r>
            <a:r>
              <a:rPr lang="es-ES" sz="1300" dirty="0" err="1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  <a:t>politique</a:t>
            </a:r>
            <a:r>
              <a:rPr lang="es-ES" sz="1300" dirty="0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  <a:t> publique.
</a:t>
            </a:r>
            <a:r>
              <a:rPr lang="es-ES" sz="1300" dirty="0" err="1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  <a:t>Voter</a:t>
            </a:r>
            <a:r>
              <a:rPr lang="es-ES" sz="1300" dirty="0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  <a:t>, </a:t>
            </a:r>
            <a:r>
              <a:rPr lang="es-ES" sz="1300" dirty="0" err="1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  <a:t>participer</a:t>
            </a:r>
            <a:r>
              <a:rPr lang="es-ES" sz="1300" dirty="0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  <a:t> </a:t>
            </a:r>
            <a:r>
              <a:rPr lang="es-ES" sz="1300" dirty="0" err="1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  <a:t>aux</a:t>
            </a:r>
            <a:r>
              <a:rPr lang="es-ES" sz="1300" dirty="0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  <a:t> </a:t>
            </a:r>
            <a:r>
              <a:rPr lang="es-ES" sz="1300" dirty="0" err="1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  <a:t>manifestations</a:t>
            </a:r>
            <a:r>
              <a:rPr lang="es-ES" sz="1300" dirty="0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  <a:t> (légales et </a:t>
            </a:r>
            <a:r>
              <a:rPr lang="es-ES" sz="1300" dirty="0" err="1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  <a:t>illégales</a:t>
            </a:r>
            <a:r>
              <a:rPr lang="es-ES" sz="1300" dirty="0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  <a:t>), </a:t>
            </a:r>
            <a:r>
              <a:rPr lang="es-ES" sz="1300" dirty="0" err="1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  <a:t>joindre</a:t>
            </a:r>
            <a:r>
              <a:rPr lang="es-ES" sz="1300" dirty="0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  <a:t> un </a:t>
            </a:r>
            <a:r>
              <a:rPr lang="es-ES" sz="1300" dirty="0" err="1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  <a:t>partie</a:t>
            </a:r>
            <a:r>
              <a:rPr lang="es-ES" sz="1300" dirty="0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  <a:t> </a:t>
            </a:r>
            <a:r>
              <a:rPr lang="es-ES" sz="1300" dirty="0" err="1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  <a:t>politique</a:t>
            </a:r>
            <a:r>
              <a:rPr lang="es-ES" sz="1300" dirty="0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  <a:t>, faire de </a:t>
            </a:r>
            <a:r>
              <a:rPr lang="es-ES" sz="1300" dirty="0" err="1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  <a:t>l’activisme</a:t>
            </a:r>
            <a:r>
              <a:rPr lang="es-ES" sz="1300" dirty="0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  <a:t>, </a:t>
            </a:r>
            <a:r>
              <a:rPr lang="es-ES" sz="1300" dirty="0" err="1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  <a:t>participer</a:t>
            </a:r>
            <a:r>
              <a:rPr lang="es-ES" sz="1300" dirty="0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  <a:t> </a:t>
            </a:r>
            <a:r>
              <a:rPr lang="es-ES" sz="1300" dirty="0" err="1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  <a:t>à</a:t>
            </a:r>
            <a:r>
              <a:rPr lang="es-ES" sz="1300" dirty="0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  <a:t> une </a:t>
            </a:r>
            <a:r>
              <a:rPr lang="es-ES" sz="1300" dirty="0" err="1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  <a:t>campagne</a:t>
            </a:r>
            <a:r>
              <a:rPr lang="es-ES" sz="1300" dirty="0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  <a:t> </a:t>
            </a:r>
            <a:r>
              <a:rPr lang="es-ES" sz="1300" dirty="0" err="1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  <a:t>électorale</a:t>
            </a:r>
            <a:r>
              <a:rPr lang="es-ES" sz="1300" dirty="0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  <a:t>, </a:t>
            </a:r>
            <a:r>
              <a:rPr lang="es-ES" sz="1300" dirty="0" err="1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  <a:t>signer</a:t>
            </a:r>
            <a:r>
              <a:rPr lang="es-ES" sz="1300" dirty="0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  <a:t> de </a:t>
            </a:r>
            <a:r>
              <a:rPr lang="es-ES" sz="1300" dirty="0" err="1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  <a:t>pétitions</a:t>
            </a:r>
            <a:r>
              <a:rPr lang="es-ES" sz="1300" dirty="0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  <a:t>, (</a:t>
            </a:r>
            <a:r>
              <a:rPr lang="es-ES" sz="1300" dirty="0" err="1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  <a:t>violence</a:t>
            </a:r>
            <a:r>
              <a:rPr lang="es-ES" sz="1300" dirty="0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  <a:t> </a:t>
            </a:r>
            <a:r>
              <a:rPr lang="es-ES" sz="1300" dirty="0" err="1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  <a:t>politique</a:t>
            </a:r>
            <a:r>
              <a:rPr lang="es-ES" sz="1300" dirty="0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  <a:t>)</a:t>
            </a:r>
            <a:endParaRPr sz="1300" dirty="0">
              <a:solidFill>
                <a:schemeClr val="dk1"/>
              </a:solidFill>
              <a:latin typeface="Aleo"/>
              <a:ea typeface="Aleo"/>
              <a:cs typeface="Aleo"/>
              <a:sym typeface="Aleo"/>
            </a:endParaRPr>
          </a:p>
          <a:p>
            <a:pPr marL="0" lvl="0" indent="0" algn="ctr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None/>
            </a:pPr>
            <a:endParaRPr sz="1500" dirty="0">
              <a:solidFill>
                <a:schemeClr val="dk1"/>
              </a:solidFill>
              <a:latin typeface="Aleo"/>
              <a:ea typeface="Aleo"/>
              <a:cs typeface="Aleo"/>
              <a:sym typeface="Aleo"/>
            </a:endParaRPr>
          </a:p>
        </p:txBody>
      </p:sp>
      <p:sp>
        <p:nvSpPr>
          <p:cNvPr id="103" name="Google Shape;103;p15"/>
          <p:cNvSpPr txBox="1"/>
          <p:nvPr/>
        </p:nvSpPr>
        <p:spPr>
          <a:xfrm>
            <a:off x="3159565" y="3961198"/>
            <a:ext cx="3000000" cy="8689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lvl="0" algn="ctr">
              <a:lnSpc>
                <a:spcPct val="90000"/>
              </a:lnSpc>
              <a:spcBef>
                <a:spcPts val="800"/>
              </a:spcBef>
            </a:pPr>
            <a:r>
              <a:rPr lang="es-ES" dirty="0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  <a:t>La </a:t>
            </a:r>
            <a:r>
              <a:rPr lang="es-ES" dirty="0" err="1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  <a:t>confiance</a:t>
            </a:r>
            <a:r>
              <a:rPr lang="es-ES" dirty="0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  <a:t>, </a:t>
            </a:r>
            <a:r>
              <a:rPr lang="es-ES" dirty="0" err="1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  <a:t>c’est</a:t>
            </a:r>
            <a:r>
              <a:rPr lang="es-ES" dirty="0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  <a:t> </a:t>
            </a:r>
            <a:r>
              <a:rPr lang="es-ES" dirty="0" err="1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  <a:t>être</a:t>
            </a:r>
            <a:r>
              <a:rPr lang="es-ES" dirty="0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  <a:t> </a:t>
            </a:r>
            <a:r>
              <a:rPr lang="es-ES" dirty="0" err="1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  <a:t>capable</a:t>
            </a:r>
            <a:r>
              <a:rPr lang="es-ES" dirty="0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  <a:t> </a:t>
            </a:r>
            <a:r>
              <a:rPr lang="es-ES" dirty="0" err="1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  <a:t>d’être</a:t>
            </a:r>
            <a:r>
              <a:rPr lang="es-ES" dirty="0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  <a:t> </a:t>
            </a:r>
            <a:r>
              <a:rPr lang="es-ES" dirty="0" err="1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  <a:t>sûr</a:t>
            </a:r>
            <a:r>
              <a:rPr lang="es-ES" dirty="0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  <a:t> que </a:t>
            </a:r>
            <a:r>
              <a:rPr lang="es-ES" dirty="0" err="1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  <a:t>l’on</a:t>
            </a:r>
            <a:r>
              <a:rPr lang="es-ES" dirty="0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  <a:t> </a:t>
            </a:r>
            <a:r>
              <a:rPr lang="es-ES" dirty="0" err="1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  <a:t>peut</a:t>
            </a:r>
            <a:r>
              <a:rPr lang="es-ES" dirty="0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  <a:t> </a:t>
            </a:r>
            <a:r>
              <a:rPr lang="es-ES" dirty="0" err="1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  <a:t>compter</a:t>
            </a:r>
            <a:r>
              <a:rPr lang="es-ES" dirty="0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  <a:t> sur </a:t>
            </a:r>
            <a:r>
              <a:rPr lang="es-ES" dirty="0" err="1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  <a:t>quelqu’un</a:t>
            </a:r>
            <a:r>
              <a:rPr lang="es-ES" dirty="0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  <a:t> </a:t>
            </a:r>
            <a:r>
              <a:rPr lang="es-ES" dirty="0" err="1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  <a:t>ou</a:t>
            </a:r>
            <a:r>
              <a:rPr lang="es-ES" dirty="0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  <a:t> </a:t>
            </a:r>
            <a:r>
              <a:rPr lang="es-ES" dirty="0" err="1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  <a:t>quelque</a:t>
            </a:r>
            <a:r>
              <a:rPr lang="es-ES" dirty="0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  <a:t> </a:t>
            </a:r>
            <a:r>
              <a:rPr lang="es-ES" dirty="0" err="1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  <a:t>chose</a:t>
            </a:r>
            <a:r>
              <a:rPr lang="es-ES" dirty="0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  <a:t>.</a:t>
            </a:r>
            <a:endParaRPr sz="900" dirty="0"/>
          </a:p>
        </p:txBody>
      </p:sp>
      <p:sp>
        <p:nvSpPr>
          <p:cNvPr id="104" name="Google Shape;104;p15"/>
          <p:cNvSpPr txBox="1">
            <a:spLocks noGrp="1"/>
          </p:cNvSpPr>
          <p:nvPr>
            <p:ph type="title"/>
          </p:nvPr>
        </p:nvSpPr>
        <p:spPr>
          <a:xfrm>
            <a:off x="361950" y="109305"/>
            <a:ext cx="7886700" cy="994200"/>
          </a:xfrm>
          <a:prstGeom prst="rect">
            <a:avLst/>
          </a:prstGeom>
        </p:spPr>
        <p:txBody>
          <a:bodyPr spcFirstLastPara="1" wrap="square" lIns="68575" tIns="34275" rIns="68575" bIns="34275" anchor="ctr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de"/>
              <a:t>Youth Democracy Lab</a:t>
            </a:r>
            <a:endParaRPr/>
          </a:p>
        </p:txBody>
      </p:sp>
      <p:sp>
        <p:nvSpPr>
          <p:cNvPr id="105" name="Google Shape;105;p15"/>
          <p:cNvSpPr/>
          <p:nvPr/>
        </p:nvSpPr>
        <p:spPr>
          <a:xfrm rot="5400000">
            <a:off x="4395546" y="-641777"/>
            <a:ext cx="75114" cy="8518967"/>
          </a:xfrm>
          <a:prstGeom prst="rightBrace">
            <a:avLst>
              <a:gd name="adj1" fmla="val 50000"/>
              <a:gd name="adj2" fmla="val 50000"/>
            </a:avLst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Aleo"/>
              <a:ea typeface="Aleo"/>
              <a:cs typeface="Aleo"/>
              <a:sym typeface="Aleo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16"/>
          <p:cNvSpPr txBox="1"/>
          <p:nvPr/>
        </p:nvSpPr>
        <p:spPr>
          <a:xfrm>
            <a:off x="475800" y="1861175"/>
            <a:ext cx="3812100" cy="24426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None/>
            </a:pPr>
            <a:r>
              <a:rPr lang="es-ES" b="1" i="1" dirty="0" err="1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  <a:t>Recommendations</a:t>
            </a:r>
            <a:endParaRPr lang="es-ES" i="1" dirty="0">
              <a:solidFill>
                <a:schemeClr val="dk1"/>
              </a:solidFill>
              <a:latin typeface="Aleo"/>
              <a:ea typeface="Aleo"/>
              <a:cs typeface="Aleo"/>
              <a:sym typeface="Aleo"/>
            </a:endParaRPr>
          </a:p>
          <a:p>
            <a:pPr lvl="0" algn="ctr">
              <a:lnSpc>
                <a:spcPct val="90000"/>
              </a:lnSpc>
              <a:spcBef>
                <a:spcPts val="800"/>
              </a:spcBef>
            </a:pPr>
            <a:r>
              <a:rPr lang="es-ES" dirty="0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  <a:t>Des </a:t>
            </a:r>
            <a:r>
              <a:rPr lang="es-ES" dirty="0" err="1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  <a:t>recommandations</a:t>
            </a:r>
            <a:r>
              <a:rPr lang="es-ES" dirty="0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  <a:t> </a:t>
            </a:r>
            <a:r>
              <a:rPr lang="es-ES" dirty="0" err="1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  <a:t>concrètes</a:t>
            </a:r>
            <a:r>
              <a:rPr lang="es-ES" dirty="0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  <a:t> et/</a:t>
            </a:r>
            <a:r>
              <a:rPr lang="es-ES" dirty="0" err="1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  <a:t>ou</a:t>
            </a:r>
            <a:r>
              <a:rPr lang="es-ES" dirty="0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  <a:t> des </a:t>
            </a:r>
            <a:r>
              <a:rPr lang="es-ES" dirty="0" err="1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  <a:t>exemples</a:t>
            </a:r>
            <a:r>
              <a:rPr lang="es-ES" dirty="0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  <a:t> de la </a:t>
            </a:r>
            <a:r>
              <a:rPr lang="es-ES" dirty="0" err="1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  <a:t>manière</a:t>
            </a:r>
            <a:r>
              <a:rPr lang="es-ES" dirty="0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  <a:t> </a:t>
            </a:r>
            <a:r>
              <a:rPr lang="es-ES" dirty="0" err="1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  <a:t>dont</a:t>
            </a:r>
            <a:r>
              <a:rPr lang="es-ES" dirty="0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  <a:t> les </a:t>
            </a:r>
            <a:r>
              <a:rPr lang="es-ES" dirty="0" err="1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  <a:t>politiciens</a:t>
            </a:r>
            <a:r>
              <a:rPr lang="es-ES" dirty="0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  <a:t> </a:t>
            </a:r>
            <a:r>
              <a:rPr lang="es-ES" dirty="0" err="1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  <a:t>devraient</a:t>
            </a:r>
            <a:r>
              <a:rPr lang="es-ES" dirty="0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  <a:t> </a:t>
            </a:r>
            <a:r>
              <a:rPr lang="es-ES" dirty="0" err="1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  <a:t>agir</a:t>
            </a:r>
            <a:r>
              <a:rPr lang="es-ES" dirty="0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  <a:t> et/</a:t>
            </a:r>
            <a:r>
              <a:rPr lang="es-ES" dirty="0" err="1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  <a:t>ou</a:t>
            </a:r>
            <a:r>
              <a:rPr lang="es-ES" dirty="0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  <a:t> des </a:t>
            </a:r>
            <a:r>
              <a:rPr lang="es-ES" dirty="0" err="1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  <a:t>politiques</a:t>
            </a:r>
            <a:r>
              <a:rPr lang="es-ES" dirty="0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  <a:t> qui </a:t>
            </a:r>
            <a:r>
              <a:rPr lang="es-ES" dirty="0" err="1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  <a:t>devraient</a:t>
            </a:r>
            <a:r>
              <a:rPr lang="es-ES" dirty="0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  <a:t> </a:t>
            </a:r>
            <a:r>
              <a:rPr lang="es-ES" dirty="0" err="1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  <a:t>être</a:t>
            </a:r>
            <a:r>
              <a:rPr lang="es-ES" dirty="0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  <a:t> mises en </a:t>
            </a:r>
            <a:r>
              <a:rPr lang="es-ES" dirty="0" err="1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  <a:t>œuvre</a:t>
            </a:r>
            <a:r>
              <a:rPr lang="es-ES" dirty="0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  <a:t> </a:t>
            </a:r>
            <a:r>
              <a:rPr lang="es-ES" dirty="0" err="1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  <a:t>pour</a:t>
            </a:r>
            <a:r>
              <a:rPr lang="es-ES" dirty="0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  <a:t> </a:t>
            </a:r>
            <a:r>
              <a:rPr lang="es-ES" dirty="0" err="1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  <a:t>résoudre</a:t>
            </a:r>
            <a:r>
              <a:rPr lang="es-ES" dirty="0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  <a:t> les </a:t>
            </a:r>
            <a:r>
              <a:rPr lang="es-ES" dirty="0" err="1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  <a:t>problèmes</a:t>
            </a:r>
            <a:r>
              <a:rPr lang="es-ES" dirty="0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  <a:t> de :
</a:t>
            </a:r>
            <a:r>
              <a:rPr lang="es-ES" i="1" dirty="0" err="1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  <a:t>Représentation</a:t>
            </a:r>
            <a:r>
              <a:rPr lang="es-ES" i="1" dirty="0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  <a:t>
</a:t>
            </a:r>
            <a:r>
              <a:rPr lang="es-ES" i="1" dirty="0" err="1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  <a:t>Participation</a:t>
            </a:r>
            <a:r>
              <a:rPr lang="es-ES" i="1" dirty="0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  <a:t>
</a:t>
            </a:r>
            <a:r>
              <a:rPr lang="es-ES" i="1" dirty="0" err="1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  <a:t>Confiance</a:t>
            </a:r>
            <a:endParaRPr i="1" dirty="0">
              <a:solidFill>
                <a:schemeClr val="dk1"/>
              </a:solidFill>
              <a:latin typeface="Aleo"/>
              <a:ea typeface="Aleo"/>
              <a:cs typeface="Aleo"/>
              <a:sym typeface="Aleo"/>
            </a:endParaRPr>
          </a:p>
        </p:txBody>
      </p:sp>
      <p:sp>
        <p:nvSpPr>
          <p:cNvPr id="111" name="Google Shape;111;p16"/>
          <p:cNvSpPr txBox="1">
            <a:spLocks noGrp="1"/>
          </p:cNvSpPr>
          <p:nvPr>
            <p:ph type="title"/>
          </p:nvPr>
        </p:nvSpPr>
        <p:spPr>
          <a:xfrm>
            <a:off x="361950" y="109305"/>
            <a:ext cx="7886700" cy="994200"/>
          </a:xfrm>
          <a:prstGeom prst="rect">
            <a:avLst/>
          </a:prstGeom>
        </p:spPr>
        <p:txBody>
          <a:bodyPr spcFirstLastPara="1" wrap="square" lIns="68575" tIns="34275" rIns="68575" bIns="34275" anchor="ctr" anchorCtr="0">
            <a:normAutofit/>
          </a:bodyPr>
          <a:lstStyle/>
          <a:p>
            <a:pPr lvl="0"/>
            <a:r>
              <a:rPr lang="en-US" dirty="0"/>
              <a:t>Vos </a:t>
            </a:r>
            <a:r>
              <a:rPr lang="en-US" dirty="0" err="1"/>
              <a:t>recommandations</a:t>
            </a:r>
            <a:endParaRPr dirty="0"/>
          </a:p>
        </p:txBody>
      </p:sp>
      <p:sp>
        <p:nvSpPr>
          <p:cNvPr id="112" name="Google Shape;112;p16"/>
          <p:cNvSpPr txBox="1"/>
          <p:nvPr/>
        </p:nvSpPr>
        <p:spPr>
          <a:xfrm>
            <a:off x="4872100" y="1861175"/>
            <a:ext cx="3812100" cy="27391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lvl="0" algn="ctr">
              <a:lnSpc>
                <a:spcPct val="90000"/>
              </a:lnSpc>
              <a:spcBef>
                <a:spcPts val="800"/>
              </a:spcBef>
            </a:pPr>
            <a:r>
              <a:rPr lang="es-ES" b="1" i="1" dirty="0" err="1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  <a:t>Recommandations</a:t>
            </a:r>
            <a:r>
              <a:rPr lang="es-ES" b="1" i="1" dirty="0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  <a:t> </a:t>
            </a:r>
            <a:r>
              <a:rPr lang="es-ES" b="1" i="1" dirty="0" err="1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  <a:t>pour</a:t>
            </a:r>
            <a:r>
              <a:rPr lang="es-ES" b="1" i="1" dirty="0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  <a:t> </a:t>
            </a:r>
            <a:r>
              <a:rPr lang="es-ES" b="1" i="1" dirty="0" err="1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  <a:t>l’éducation</a:t>
            </a:r>
            <a:r>
              <a:rPr lang="es-ES" b="1" i="1" dirty="0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  <a:t> </a:t>
            </a:r>
            <a:r>
              <a:rPr lang="es-ES" b="1" i="1" dirty="0" err="1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  <a:t>civique</a:t>
            </a:r>
            <a:endParaRPr dirty="0">
              <a:solidFill>
                <a:schemeClr val="dk1"/>
              </a:solidFill>
              <a:latin typeface="Aleo"/>
              <a:ea typeface="Aleo"/>
              <a:cs typeface="Aleo"/>
              <a:sym typeface="Aleo"/>
            </a:endParaRPr>
          </a:p>
          <a:p>
            <a:pPr lvl="0" algn="ctr">
              <a:lnSpc>
                <a:spcPct val="90000"/>
              </a:lnSpc>
              <a:spcBef>
                <a:spcPts val="800"/>
              </a:spcBef>
            </a:pPr>
            <a:r>
              <a:rPr lang="es-ES" dirty="0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  <a:t>Des </a:t>
            </a:r>
            <a:r>
              <a:rPr lang="es-ES" dirty="0" err="1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  <a:t>recommandations</a:t>
            </a:r>
            <a:r>
              <a:rPr lang="es-ES" dirty="0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  <a:t> </a:t>
            </a:r>
            <a:r>
              <a:rPr lang="es-ES" dirty="0" err="1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  <a:t>concrètes</a:t>
            </a:r>
            <a:r>
              <a:rPr lang="es-ES" dirty="0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  <a:t> et/</a:t>
            </a:r>
            <a:r>
              <a:rPr lang="es-ES" dirty="0" err="1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  <a:t>ou</a:t>
            </a:r>
            <a:r>
              <a:rPr lang="es-ES" dirty="0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  <a:t> des </a:t>
            </a:r>
            <a:r>
              <a:rPr lang="es-ES" dirty="0" err="1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  <a:t>exemples</a:t>
            </a:r>
            <a:r>
              <a:rPr lang="es-ES" dirty="0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  <a:t> des </a:t>
            </a:r>
            <a:r>
              <a:rPr lang="es-ES" dirty="0" err="1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  <a:t>outils</a:t>
            </a:r>
            <a:r>
              <a:rPr lang="es-ES" dirty="0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  <a:t> que le </a:t>
            </a:r>
            <a:r>
              <a:rPr lang="es-ES" dirty="0" err="1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  <a:t>secteur</a:t>
            </a:r>
            <a:r>
              <a:rPr lang="es-ES" dirty="0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  <a:t> de </a:t>
            </a:r>
            <a:r>
              <a:rPr lang="es-ES" dirty="0" err="1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  <a:t>l’éducation</a:t>
            </a:r>
            <a:r>
              <a:rPr lang="es-ES" dirty="0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  <a:t> </a:t>
            </a:r>
            <a:r>
              <a:rPr lang="es-ES" dirty="0" err="1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  <a:t>devrait</a:t>
            </a:r>
            <a:r>
              <a:rPr lang="es-ES" dirty="0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  <a:t> </a:t>
            </a:r>
            <a:r>
              <a:rPr lang="es-ES" dirty="0" err="1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  <a:t>utiliser</a:t>
            </a:r>
            <a:r>
              <a:rPr lang="es-ES" dirty="0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  <a:t> </a:t>
            </a:r>
            <a:r>
              <a:rPr lang="es-ES" dirty="0" err="1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  <a:t>ou</a:t>
            </a:r>
            <a:r>
              <a:rPr lang="es-ES" dirty="0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  <a:t> de la </a:t>
            </a:r>
            <a:r>
              <a:rPr lang="es-ES" dirty="0" err="1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  <a:t>manière</a:t>
            </a:r>
            <a:r>
              <a:rPr lang="es-ES" dirty="0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  <a:t> </a:t>
            </a:r>
            <a:r>
              <a:rPr lang="es-ES" dirty="0" err="1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  <a:t>dont</a:t>
            </a:r>
            <a:r>
              <a:rPr lang="es-ES" dirty="0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  <a:t> </a:t>
            </a:r>
            <a:r>
              <a:rPr lang="es-ES" dirty="0" err="1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  <a:t>l’éducation</a:t>
            </a:r>
            <a:r>
              <a:rPr lang="es-ES" dirty="0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  <a:t> </a:t>
            </a:r>
            <a:r>
              <a:rPr lang="es-ES" dirty="0" err="1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  <a:t>devrait</a:t>
            </a:r>
            <a:r>
              <a:rPr lang="es-ES" dirty="0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  <a:t> </a:t>
            </a:r>
            <a:r>
              <a:rPr lang="es-ES" dirty="0" err="1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  <a:t>changer</a:t>
            </a:r>
            <a:r>
              <a:rPr lang="es-ES" dirty="0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  <a:t> </a:t>
            </a:r>
            <a:r>
              <a:rPr lang="es-ES" dirty="0" err="1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  <a:t>pour</a:t>
            </a:r>
            <a:r>
              <a:rPr lang="es-ES" dirty="0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  <a:t> </a:t>
            </a:r>
            <a:r>
              <a:rPr lang="es-ES" dirty="0" err="1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  <a:t>aborder</a:t>
            </a:r>
            <a:r>
              <a:rPr lang="es-ES" dirty="0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  <a:t> les </a:t>
            </a:r>
            <a:r>
              <a:rPr lang="es-ES" dirty="0" err="1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  <a:t>questions</a:t>
            </a:r>
            <a:r>
              <a:rPr lang="es-ES" dirty="0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  <a:t> </a:t>
            </a:r>
            <a:r>
              <a:rPr lang="es-ES" dirty="0" err="1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  <a:t>suivantes</a:t>
            </a:r>
            <a:r>
              <a:rPr lang="es-ES" dirty="0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  <a:t> :
</a:t>
            </a:r>
            <a:r>
              <a:rPr lang="es-ES" i="1" dirty="0" err="1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  <a:t>Représentation</a:t>
            </a:r>
            <a:r>
              <a:rPr lang="es-ES" i="1" dirty="0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  <a:t>
</a:t>
            </a:r>
            <a:r>
              <a:rPr lang="es-ES" i="1" dirty="0" err="1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  <a:t>Participation</a:t>
            </a:r>
            <a:r>
              <a:rPr lang="es-ES" i="1" dirty="0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  <a:t>
</a:t>
            </a:r>
            <a:r>
              <a:rPr lang="es-ES" i="1" dirty="0" err="1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  <a:t>Confiance</a:t>
            </a:r>
            <a:r>
              <a:rPr lang="es-ES" i="1" dirty="0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  <a:t>
</a:t>
            </a:r>
            <a:r>
              <a:rPr lang="es-ES" i="1" dirty="0" err="1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  <a:t>Démocratie</a:t>
            </a:r>
            <a:endParaRPr i="1" dirty="0">
              <a:solidFill>
                <a:schemeClr val="dk1"/>
              </a:solidFill>
              <a:latin typeface="Aleo"/>
              <a:ea typeface="Aleo"/>
              <a:cs typeface="Aleo"/>
              <a:sym typeface="Aleo"/>
            </a:endParaRPr>
          </a:p>
        </p:txBody>
      </p:sp>
      <p:sp>
        <p:nvSpPr>
          <p:cNvPr id="113" name="Google Shape;113;p16"/>
          <p:cNvSpPr txBox="1"/>
          <p:nvPr/>
        </p:nvSpPr>
        <p:spPr>
          <a:xfrm>
            <a:off x="83250" y="1290325"/>
            <a:ext cx="8977500" cy="41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lvl="0" algn="ctr"/>
            <a:r>
              <a:rPr lang="es-ES" sz="1500" b="1" dirty="0" err="1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  <a:t>Imaginez</a:t>
            </a:r>
            <a:r>
              <a:rPr lang="es-ES" sz="1500" b="1" dirty="0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  <a:t> que </a:t>
            </a:r>
            <a:r>
              <a:rPr lang="es-ES" sz="1500" b="1" dirty="0" err="1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  <a:t>vous</a:t>
            </a:r>
            <a:r>
              <a:rPr lang="es-ES" sz="1500" b="1" dirty="0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  <a:t> </a:t>
            </a:r>
            <a:r>
              <a:rPr lang="es-ES" sz="1500" b="1" dirty="0" err="1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  <a:t>puissiez</a:t>
            </a:r>
            <a:r>
              <a:rPr lang="es-ES" sz="1500" b="1" dirty="0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  <a:t> </a:t>
            </a:r>
            <a:r>
              <a:rPr lang="es-ES" sz="1500" b="1" dirty="0" err="1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  <a:t>conseiller</a:t>
            </a:r>
            <a:r>
              <a:rPr lang="es-ES" sz="1500" b="1" dirty="0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  <a:t> les </a:t>
            </a:r>
            <a:r>
              <a:rPr lang="es-ES" sz="1500" b="1" dirty="0" err="1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  <a:t>décideurs</a:t>
            </a:r>
            <a:r>
              <a:rPr lang="es-ES" sz="1500" b="1" dirty="0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  <a:t> </a:t>
            </a:r>
            <a:r>
              <a:rPr lang="es-ES" sz="1500" b="1" dirty="0" err="1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  <a:t>politique</a:t>
            </a:r>
            <a:r>
              <a:rPr lang="de" sz="1500" b="1" dirty="0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  <a:t>s</a:t>
            </a:r>
            <a:endParaRPr sz="1500" b="1" dirty="0">
              <a:solidFill>
                <a:schemeClr val="dk1"/>
              </a:solidFill>
              <a:latin typeface="Aleo"/>
              <a:ea typeface="Aleo"/>
              <a:cs typeface="Aleo"/>
              <a:sym typeface="Aleo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sign_ActEU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85</TotalTime>
  <Words>645</Words>
  <Application>Microsoft Office PowerPoint</Application>
  <PresentationFormat>Affichage à l'écran (16:9)</PresentationFormat>
  <Paragraphs>52</Paragraphs>
  <Slides>10</Slides>
  <Notes>10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10</vt:i4>
      </vt:variant>
    </vt:vector>
  </HeadingPairs>
  <TitlesOfParts>
    <vt:vector size="11" baseType="lpstr">
      <vt:lpstr>Design_ActEU</vt:lpstr>
      <vt:lpstr>ActEU -   Youth  Democracy  Lab  (Ajouter un lieu)
(Ajouter une date) </vt:lpstr>
      <vt:lpstr>Youth Democracy Lab</vt:lpstr>
      <vt:lpstr>Youth Democracy Lab</vt:lpstr>
      <vt:lpstr>Premières Impressions</vt:lpstr>
      <vt:lpstr>Insights : Que signifie la représentation ?</vt:lpstr>
      <vt:lpstr>Insights : Que signifie la participation ?</vt:lpstr>
      <vt:lpstr>Insights : Que signifie la confiance ?</vt:lpstr>
      <vt:lpstr>Youth Democracy Lab</vt:lpstr>
      <vt:lpstr>Vos recommandations</vt:lpstr>
      <vt:lpstr>Youth Democracy Lab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ActEU -   Youth  Democracy  Lab  (Add location) (Add date) </dc:title>
  <cp:lastModifiedBy>sofia collados</cp:lastModifiedBy>
  <cp:revision>10</cp:revision>
  <dcterms:modified xsi:type="dcterms:W3CDTF">2025-11-19T14:20:01Z</dcterms:modified>
</cp:coreProperties>
</file>