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Aleo"/>
      <p:regular r:id="rId17"/>
      <p:bold r:id="rId18"/>
      <p:italic r:id="rId19"/>
      <p:boldItalic r:id="rId20"/>
    </p:embeddedFont>
    <p:embeddedFont>
      <p:font typeface="Aleo ExtraLight"/>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5" roundtripDataSignature="AMtx7mjSy156ykIZCsWj7bcj/O8BRTz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leo-boldItalic.fntdata"/><Relationship Id="rId22" Type="http://schemas.openxmlformats.org/officeDocument/2006/relationships/font" Target="fonts/AleoExtraLight-bold.fntdata"/><Relationship Id="rId21" Type="http://schemas.openxmlformats.org/officeDocument/2006/relationships/font" Target="fonts/AleoExtraLight-regular.fntdata"/><Relationship Id="rId24" Type="http://schemas.openxmlformats.org/officeDocument/2006/relationships/font" Target="fonts/AleoExtraLight-boldItalic.fntdata"/><Relationship Id="rId23" Type="http://schemas.openxmlformats.org/officeDocument/2006/relationships/font" Target="fonts/AleoExtraLight-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Aleo-regular.fntdata"/><Relationship Id="rId16" Type="http://schemas.openxmlformats.org/officeDocument/2006/relationships/slide" Target="slides/slide11.xml"/><Relationship Id="rId19" Type="http://schemas.openxmlformats.org/officeDocument/2006/relationships/font" Target="fonts/Aleo-italic.fntdata"/><Relationship Id="rId18" Type="http://schemas.openxmlformats.org/officeDocument/2006/relationships/font" Target="fonts/Ale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 name="Shape 38"/>
        <p:cNvGrpSpPr/>
        <p:nvPr/>
      </p:nvGrpSpPr>
      <p:grpSpPr>
        <a:xfrm>
          <a:off x="0" y="0"/>
          <a:ext cx="0" cy="0"/>
          <a:chOff x="0" y="0"/>
          <a:chExt cx="0" cy="0"/>
        </a:xfrm>
      </p:grpSpPr>
      <p:sp>
        <p:nvSpPr>
          <p:cNvPr id="39" name="Google Shape;3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0" name="Google Shape;4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0" name="Google Shape;11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6" name="Google Shape;46;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 name="Google Shape;5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 name="Google Shape;6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 name="Google Shape;69;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de"/>
              <a:t>Hätt</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4" name="Google Shape;84;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titel" type="title">
  <p:cSld name="TITLE">
    <p:spTree>
      <p:nvGrpSpPr>
        <p:cNvPr id="11" name="Shape 11"/>
        <p:cNvGrpSpPr/>
        <p:nvPr/>
      </p:nvGrpSpPr>
      <p:grpSpPr>
        <a:xfrm>
          <a:off x="0" y="0"/>
          <a:ext cx="0" cy="0"/>
          <a:chOff x="0" y="0"/>
          <a:chExt cx="0" cy="0"/>
        </a:xfrm>
      </p:grpSpPr>
      <p:sp>
        <p:nvSpPr>
          <p:cNvPr id="12" name="Google Shape;12;p13"/>
          <p:cNvSpPr/>
          <p:nvPr/>
        </p:nvSpPr>
        <p:spPr>
          <a:xfrm rot="5400000">
            <a:off x="2234228" y="1328253"/>
            <a:ext cx="5143500" cy="2487000"/>
          </a:xfrm>
          <a:prstGeom prst="rtTriangle">
            <a:avLst/>
          </a:prstGeom>
          <a:solidFill>
            <a:srgbClr val="8B040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13" name="Google Shape;13;p13"/>
          <p:cNvSpPr/>
          <p:nvPr/>
        </p:nvSpPr>
        <p:spPr>
          <a:xfrm>
            <a:off x="-19050" y="0"/>
            <a:ext cx="3581400" cy="5143500"/>
          </a:xfrm>
          <a:prstGeom prst="rect">
            <a:avLst/>
          </a:prstGeom>
          <a:solidFill>
            <a:srgbClr val="8B040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14" name="Google Shape;14;p13"/>
          <p:cNvSpPr txBox="1"/>
          <p:nvPr>
            <p:ph type="ctrTitle"/>
          </p:nvPr>
        </p:nvSpPr>
        <p:spPr>
          <a:xfrm>
            <a:off x="132036" y="508397"/>
            <a:ext cx="4754400" cy="16002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lt1"/>
              </a:buClr>
              <a:buSzPts val="4500"/>
              <a:buFont typeface="Aleo"/>
              <a:buNone/>
              <a:defRPr sz="4500">
                <a:solidFill>
                  <a:schemeClr val="lt1"/>
                </a:solidFill>
                <a:latin typeface="Aleo"/>
                <a:ea typeface="Aleo"/>
                <a:cs typeface="Aleo"/>
                <a:sym typeface="Aleo"/>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15" name="Google Shape;15;p13"/>
          <p:cNvSpPr txBox="1"/>
          <p:nvPr>
            <p:ph idx="1" type="subTitle"/>
          </p:nvPr>
        </p:nvSpPr>
        <p:spPr>
          <a:xfrm>
            <a:off x="5238750" y="2108597"/>
            <a:ext cx="32184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800"/>
              <a:buNone/>
              <a:defRPr sz="1800">
                <a:latin typeface="Aleo"/>
                <a:ea typeface="Aleo"/>
                <a:cs typeface="Aleo"/>
                <a:sym typeface="Aleo"/>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pic>
        <p:nvPicPr>
          <p:cNvPr descr="Ein Bild, das Text enthält.&#10;&#10;Automatisch generierte Beschreibung" id="16" name="Google Shape;16;p13"/>
          <p:cNvPicPr preferRelativeResize="0"/>
          <p:nvPr/>
        </p:nvPicPr>
        <p:blipFill rotWithShape="1">
          <a:blip r:embed="rId2">
            <a:alphaModFix/>
          </a:blip>
          <a:srcRect b="0" l="0" r="0" t="0"/>
          <a:stretch/>
        </p:blipFill>
        <p:spPr>
          <a:xfrm>
            <a:off x="6269867" y="191382"/>
            <a:ext cx="2742100" cy="575278"/>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amp; content" type="obj">
  <p:cSld name="OBJECT">
    <p:spTree>
      <p:nvGrpSpPr>
        <p:cNvPr id="17" name="Shape 17"/>
        <p:cNvGrpSpPr/>
        <p:nvPr/>
      </p:nvGrpSpPr>
      <p:grpSpPr>
        <a:xfrm>
          <a:off x="0" y="0"/>
          <a:ext cx="0" cy="0"/>
          <a:chOff x="0" y="0"/>
          <a:chExt cx="0" cy="0"/>
        </a:xfrm>
      </p:grpSpPr>
      <p:sp>
        <p:nvSpPr>
          <p:cNvPr id="18" name="Google Shape;18;p14"/>
          <p:cNvSpPr/>
          <p:nvPr/>
        </p:nvSpPr>
        <p:spPr>
          <a:xfrm>
            <a:off x="0" y="-7454"/>
            <a:ext cx="9144000" cy="1212900"/>
          </a:xfrm>
          <a:prstGeom prst="rect">
            <a:avLst/>
          </a:prstGeom>
          <a:solidFill>
            <a:srgbClr val="8B040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19" name="Google Shape;19;p14"/>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3300"/>
              <a:buFont typeface="Aleo"/>
              <a:buNone/>
              <a:defRPr b="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0" name="Google Shape;20;p14"/>
          <p:cNvSpPr txBox="1"/>
          <p:nvPr>
            <p:ph idx="1" type="body"/>
          </p:nvPr>
        </p:nvSpPr>
        <p:spPr>
          <a:xfrm>
            <a:off x="361950" y="1385887"/>
            <a:ext cx="7886700" cy="2760300"/>
          </a:xfrm>
          <a:prstGeom prst="rect">
            <a:avLst/>
          </a:prstGeom>
          <a:noFill/>
          <a:ln>
            <a:noFill/>
          </a:ln>
        </p:spPr>
        <p:txBody>
          <a:bodyPr anchorCtr="0" anchor="t" bIns="34275" lIns="68575" spcFirstLastPara="1" rIns="68575" wrap="square" tIns="34275">
            <a:normAutofit/>
          </a:bodyPr>
          <a:lstStyle>
            <a:lvl1pPr indent="-361950" lvl="0" marL="457200" algn="l">
              <a:lnSpc>
                <a:spcPct val="90000"/>
              </a:lnSpc>
              <a:spcBef>
                <a:spcPts val="800"/>
              </a:spcBef>
              <a:spcAft>
                <a:spcPts val="0"/>
              </a:spcAft>
              <a:buClr>
                <a:srgbClr val="4C6739"/>
              </a:buClr>
              <a:buSzPts val="21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21" name="Google Shape;21;p14"/>
          <p:cNvSpPr txBox="1"/>
          <p:nvPr>
            <p:ph idx="12" type="sldNum"/>
          </p:nvPr>
        </p:nvSpPr>
        <p:spPr>
          <a:xfrm>
            <a:off x="4001551" y="4744692"/>
            <a:ext cx="849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amp; 2 content">
  <p:cSld name="titel &amp; 2 content">
    <p:spTree>
      <p:nvGrpSpPr>
        <p:cNvPr id="22" name="Shape 22"/>
        <p:cNvGrpSpPr/>
        <p:nvPr/>
      </p:nvGrpSpPr>
      <p:grpSpPr>
        <a:xfrm>
          <a:off x="0" y="0"/>
          <a:ext cx="0" cy="0"/>
          <a:chOff x="0" y="0"/>
          <a:chExt cx="0" cy="0"/>
        </a:xfrm>
      </p:grpSpPr>
      <p:sp>
        <p:nvSpPr>
          <p:cNvPr id="23" name="Google Shape;23;p15"/>
          <p:cNvSpPr/>
          <p:nvPr/>
        </p:nvSpPr>
        <p:spPr>
          <a:xfrm>
            <a:off x="0" y="0"/>
            <a:ext cx="9144000" cy="1212900"/>
          </a:xfrm>
          <a:prstGeom prst="rect">
            <a:avLst/>
          </a:prstGeom>
          <a:solidFill>
            <a:srgbClr val="8B040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24" name="Google Shape;24;p15"/>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3300"/>
              <a:buFont typeface="Aleo"/>
              <a:buNone/>
              <a:defRPr b="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25" name="Google Shape;25;p15"/>
          <p:cNvSpPr txBox="1"/>
          <p:nvPr>
            <p:ph idx="1" type="body"/>
          </p:nvPr>
        </p:nvSpPr>
        <p:spPr>
          <a:xfrm>
            <a:off x="361950" y="1385887"/>
            <a:ext cx="3507300" cy="2760300"/>
          </a:xfrm>
          <a:prstGeom prst="rect">
            <a:avLst/>
          </a:prstGeom>
          <a:noFill/>
          <a:ln>
            <a:noFill/>
          </a:ln>
        </p:spPr>
        <p:txBody>
          <a:bodyPr anchorCtr="0" anchor="t" bIns="34275" lIns="68575" spcFirstLastPara="1" rIns="68575" wrap="square" tIns="34275">
            <a:normAutofit/>
          </a:bodyPr>
          <a:lstStyle>
            <a:lvl1pPr indent="-361950" lvl="0" marL="457200" algn="l">
              <a:lnSpc>
                <a:spcPct val="90000"/>
              </a:lnSpc>
              <a:spcBef>
                <a:spcPts val="800"/>
              </a:spcBef>
              <a:spcAft>
                <a:spcPts val="0"/>
              </a:spcAft>
              <a:buClr>
                <a:srgbClr val="4C6739"/>
              </a:buClr>
              <a:buSzPts val="21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26" name="Google Shape;26;p15"/>
          <p:cNvSpPr txBox="1"/>
          <p:nvPr>
            <p:ph idx="12" type="sldNum"/>
          </p:nvPr>
        </p:nvSpPr>
        <p:spPr>
          <a:xfrm>
            <a:off x="4001551" y="4744692"/>
            <a:ext cx="849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9pPr>
          </a:lstStyle>
          <a:p>
            <a:pPr indent="0" lvl="0" marL="0" rtl="0" algn="r">
              <a:spcBef>
                <a:spcPts val="0"/>
              </a:spcBef>
              <a:spcAft>
                <a:spcPts val="0"/>
              </a:spcAft>
              <a:buNone/>
            </a:pPr>
            <a:fld id="{00000000-1234-1234-1234-123412341234}" type="slidenum">
              <a:rPr lang="de"/>
              <a:t>‹#›</a:t>
            </a:fld>
            <a:endParaRPr/>
          </a:p>
        </p:txBody>
      </p:sp>
      <p:sp>
        <p:nvSpPr>
          <p:cNvPr id="27" name="Google Shape;27;p15"/>
          <p:cNvSpPr txBox="1"/>
          <p:nvPr>
            <p:ph idx="2" type="body"/>
          </p:nvPr>
        </p:nvSpPr>
        <p:spPr>
          <a:xfrm>
            <a:off x="4741445" y="1385887"/>
            <a:ext cx="3507300" cy="2760300"/>
          </a:xfrm>
          <a:prstGeom prst="rect">
            <a:avLst/>
          </a:prstGeom>
          <a:noFill/>
          <a:ln>
            <a:noFill/>
          </a:ln>
        </p:spPr>
        <p:txBody>
          <a:bodyPr anchorCtr="0" anchor="t" bIns="34275" lIns="68575" spcFirstLastPara="1" rIns="68575" wrap="square" tIns="34275">
            <a:normAutofit/>
          </a:bodyPr>
          <a:lstStyle>
            <a:lvl1pPr indent="-361950" lvl="0" marL="457200" algn="l">
              <a:lnSpc>
                <a:spcPct val="90000"/>
              </a:lnSpc>
              <a:spcBef>
                <a:spcPts val="800"/>
              </a:spcBef>
              <a:spcAft>
                <a:spcPts val="0"/>
              </a:spcAft>
              <a:buClr>
                <a:srgbClr val="4C6739"/>
              </a:buClr>
              <a:buSzPts val="2100"/>
              <a:buChar char="•"/>
              <a:defRPr/>
            </a:lvl1pPr>
            <a:lvl2pPr indent="-317500" lvl="1" marL="914400" algn="l">
              <a:lnSpc>
                <a:spcPct val="90000"/>
              </a:lnSpc>
              <a:spcBef>
                <a:spcPts val="400"/>
              </a:spcBef>
              <a:spcAft>
                <a:spcPts val="0"/>
              </a:spcAft>
              <a:buClr>
                <a:schemeClr val="dk1"/>
              </a:buClr>
              <a:buSzPts val="1400"/>
              <a:buChar char="•"/>
              <a:defRPr/>
            </a:lvl2pPr>
            <a:lvl3pPr indent="-317500" lvl="2" marL="1371600" algn="l">
              <a:lnSpc>
                <a:spcPct val="90000"/>
              </a:lnSpc>
              <a:spcBef>
                <a:spcPts val="400"/>
              </a:spcBef>
              <a:spcAft>
                <a:spcPts val="0"/>
              </a:spcAft>
              <a:buClr>
                <a:schemeClr val="dk1"/>
              </a:buClr>
              <a:buSzPts val="1400"/>
              <a:buChar char="•"/>
              <a:defRPr/>
            </a:lvl3pPr>
            <a:lvl4pPr indent="-317500" lvl="3" marL="1828800" algn="l">
              <a:lnSpc>
                <a:spcPct val="90000"/>
              </a:lnSpc>
              <a:spcBef>
                <a:spcPts val="400"/>
              </a:spcBef>
              <a:spcAft>
                <a:spcPts val="0"/>
              </a:spcAft>
              <a:buClr>
                <a:schemeClr val="dk1"/>
              </a:buClr>
              <a:buSzPts val="1400"/>
              <a:buChar char="•"/>
              <a:defRPr/>
            </a:lvl4pPr>
            <a:lvl5pPr indent="-317500" lvl="4" marL="2286000" algn="l">
              <a:lnSpc>
                <a:spcPct val="90000"/>
              </a:lnSpc>
              <a:spcBef>
                <a:spcPts val="400"/>
              </a:spcBef>
              <a:spcAft>
                <a:spcPts val="0"/>
              </a:spcAft>
              <a:buClr>
                <a:schemeClr val="dk1"/>
              </a:buClr>
              <a:buSzPts val="1400"/>
              <a:buChar char="•"/>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el">
  <p:cSld name="subtitel">
    <p:spTree>
      <p:nvGrpSpPr>
        <p:cNvPr id="28" name="Shape 28"/>
        <p:cNvGrpSpPr/>
        <p:nvPr/>
      </p:nvGrpSpPr>
      <p:grpSpPr>
        <a:xfrm>
          <a:off x="0" y="0"/>
          <a:ext cx="0" cy="0"/>
          <a:chOff x="0" y="0"/>
          <a:chExt cx="0" cy="0"/>
        </a:xfrm>
      </p:grpSpPr>
      <p:sp>
        <p:nvSpPr>
          <p:cNvPr id="29" name="Google Shape;29;p16"/>
          <p:cNvSpPr/>
          <p:nvPr/>
        </p:nvSpPr>
        <p:spPr>
          <a:xfrm>
            <a:off x="0" y="0"/>
            <a:ext cx="9216300" cy="4427100"/>
          </a:xfrm>
          <a:prstGeom prst="rect">
            <a:avLst/>
          </a:prstGeom>
          <a:solidFill>
            <a:srgbClr val="8B0404"/>
          </a:solidFill>
          <a:ln>
            <a:noFill/>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30" name="Google Shape;30;p16"/>
          <p:cNvSpPr txBox="1"/>
          <p:nvPr>
            <p:ph type="ctrTitle"/>
          </p:nvPr>
        </p:nvSpPr>
        <p:spPr>
          <a:xfrm>
            <a:off x="1036582" y="358624"/>
            <a:ext cx="7070700" cy="18879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lt1"/>
              </a:buClr>
              <a:buSzPts val="5400"/>
              <a:buFont typeface="Aleo"/>
              <a:buNone/>
              <a:defRPr b="1" sz="5400">
                <a:solidFill>
                  <a:schemeClr val="lt1"/>
                </a:solidFill>
                <a:latin typeface="Aleo"/>
                <a:ea typeface="Aleo"/>
                <a:cs typeface="Aleo"/>
                <a:sym typeface="Aleo"/>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1" name="Google Shape;31;p16"/>
          <p:cNvSpPr txBox="1"/>
          <p:nvPr>
            <p:ph idx="1" type="subTitle"/>
          </p:nvPr>
        </p:nvSpPr>
        <p:spPr>
          <a:xfrm>
            <a:off x="2962739" y="2447555"/>
            <a:ext cx="3218400" cy="12417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lt1"/>
              </a:buClr>
              <a:buSzPts val="2400"/>
              <a:buNone/>
              <a:defRPr b="1" sz="2400">
                <a:solidFill>
                  <a:schemeClr val="lt1"/>
                </a:solidFill>
                <a:latin typeface="Aleo"/>
                <a:ea typeface="Aleo"/>
                <a:cs typeface="Aleo"/>
                <a:sym typeface="Aleo"/>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p:cSld name="titel">
    <p:spTree>
      <p:nvGrpSpPr>
        <p:cNvPr id="32" name="Shape 32"/>
        <p:cNvGrpSpPr/>
        <p:nvPr/>
      </p:nvGrpSpPr>
      <p:grpSpPr>
        <a:xfrm>
          <a:off x="0" y="0"/>
          <a:ext cx="0" cy="0"/>
          <a:chOff x="0" y="0"/>
          <a:chExt cx="0" cy="0"/>
        </a:xfrm>
      </p:grpSpPr>
      <p:sp>
        <p:nvSpPr>
          <p:cNvPr id="33" name="Google Shape;33;p17"/>
          <p:cNvSpPr/>
          <p:nvPr/>
        </p:nvSpPr>
        <p:spPr>
          <a:xfrm>
            <a:off x="0" y="-7454"/>
            <a:ext cx="9144000" cy="1212900"/>
          </a:xfrm>
          <a:prstGeom prst="rect">
            <a:avLst/>
          </a:prstGeom>
          <a:solidFill>
            <a:srgbClr val="8B040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Calibri"/>
              <a:ea typeface="Calibri"/>
              <a:cs typeface="Calibri"/>
              <a:sym typeface="Calibri"/>
            </a:endParaRPr>
          </a:p>
        </p:txBody>
      </p:sp>
      <p:sp>
        <p:nvSpPr>
          <p:cNvPr id="34" name="Google Shape;34;p17"/>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3300"/>
              <a:buFont typeface="Aleo"/>
              <a:buNone/>
              <a:defRPr b="0">
                <a:solidFill>
                  <a:schemeClr val="lt1"/>
                </a:solidFill>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p:txBody>
      </p:sp>
      <p:sp>
        <p:nvSpPr>
          <p:cNvPr id="35" name="Google Shape;35;p17"/>
          <p:cNvSpPr txBox="1"/>
          <p:nvPr>
            <p:ph idx="12" type="sldNum"/>
          </p:nvPr>
        </p:nvSpPr>
        <p:spPr>
          <a:xfrm>
            <a:off x="4001551" y="4744692"/>
            <a:ext cx="849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type="blank">
  <p:cSld name="BLANK">
    <p:spTree>
      <p:nvGrpSpPr>
        <p:cNvPr id="36" name="Shape 36"/>
        <p:cNvGrpSpPr/>
        <p:nvPr/>
      </p:nvGrpSpPr>
      <p:grpSpPr>
        <a:xfrm>
          <a:off x="0" y="0"/>
          <a:ext cx="0" cy="0"/>
          <a:chOff x="0" y="0"/>
          <a:chExt cx="0" cy="0"/>
        </a:xfrm>
      </p:grpSpPr>
      <p:sp>
        <p:nvSpPr>
          <p:cNvPr id="37" name="Google Shape;37;p18"/>
          <p:cNvSpPr txBox="1"/>
          <p:nvPr>
            <p:ph idx="12" type="sldNum"/>
          </p:nvPr>
        </p:nvSpPr>
        <p:spPr>
          <a:xfrm>
            <a:off x="4001551" y="4744692"/>
            <a:ext cx="849900" cy="273900"/>
          </a:xfrm>
          <a:prstGeom prst="rect">
            <a:avLst/>
          </a:prstGeom>
          <a:noFill/>
          <a:ln>
            <a:noFill/>
          </a:ln>
        </p:spPr>
        <p:txBody>
          <a:bodyPr anchorCtr="0" anchor="ctr" bIns="34275" lIns="68575" spcFirstLastPara="1" rIns="68575" wrap="square" tIns="34275">
            <a:noAutofit/>
          </a:bodyPr>
          <a:lstStyle>
            <a:lvl1pPr indent="0" lvl="0"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1pPr>
            <a:lvl2pPr indent="0" lvl="1"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2pPr>
            <a:lvl3pPr indent="0" lvl="2"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3pPr>
            <a:lvl4pPr indent="0" lvl="3"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4pPr>
            <a:lvl5pPr indent="0" lvl="4"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5pPr>
            <a:lvl6pPr indent="0" lvl="5"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6pPr>
            <a:lvl7pPr indent="0" lvl="6"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7pPr>
            <a:lvl8pPr indent="0" lvl="7"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8pPr>
            <a:lvl9pPr indent="0" lvl="8" marL="0" marR="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9pPr>
          </a:lstStyle>
          <a:p>
            <a:pPr indent="0" lvl="0" marL="0" rtl="0" algn="r">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361950" y="266389"/>
            <a:ext cx="7886700" cy="994200"/>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Aleo"/>
              <a:buNone/>
              <a:defRPr b="0" i="0" sz="3300" u="none" cap="none" strike="noStrike">
                <a:solidFill>
                  <a:schemeClr val="dk1"/>
                </a:solidFill>
                <a:latin typeface="Aleo"/>
                <a:ea typeface="Aleo"/>
                <a:cs typeface="Aleo"/>
                <a:sym typeface="Aleo"/>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7" name="Google Shape;7;p12"/>
          <p:cNvSpPr txBox="1"/>
          <p:nvPr>
            <p:ph idx="1" type="body"/>
          </p:nvPr>
        </p:nvSpPr>
        <p:spPr>
          <a:xfrm>
            <a:off x="361950" y="1385887"/>
            <a:ext cx="7886700" cy="2760300"/>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Aleo"/>
                <a:ea typeface="Aleo"/>
                <a:cs typeface="Aleo"/>
                <a:sym typeface="Aleo"/>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Aleo"/>
                <a:ea typeface="Aleo"/>
                <a:cs typeface="Aleo"/>
                <a:sym typeface="Aleo"/>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Aleo"/>
                <a:ea typeface="Aleo"/>
                <a:cs typeface="Aleo"/>
                <a:sym typeface="Aleo"/>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leo"/>
                <a:ea typeface="Aleo"/>
                <a:cs typeface="Aleo"/>
                <a:sym typeface="Aleo"/>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Aleo"/>
                <a:ea typeface="Aleo"/>
                <a:cs typeface="Aleo"/>
                <a:sym typeface="Aleo"/>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8" name="Google Shape;8;p12"/>
          <p:cNvSpPr txBox="1"/>
          <p:nvPr>
            <p:ph idx="12" type="sldNum"/>
          </p:nvPr>
        </p:nvSpPr>
        <p:spPr>
          <a:xfrm>
            <a:off x="4001551" y="4744692"/>
            <a:ext cx="8499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Aleo"/>
                <a:ea typeface="Aleo"/>
                <a:cs typeface="Aleo"/>
                <a:sym typeface="Aleo"/>
              </a:defRPr>
            </a:lvl9pPr>
          </a:lstStyle>
          <a:p>
            <a:pPr indent="0" lvl="0" marL="0" rtl="0" algn="r">
              <a:spcBef>
                <a:spcPts val="0"/>
              </a:spcBef>
              <a:spcAft>
                <a:spcPts val="0"/>
              </a:spcAft>
              <a:buNone/>
            </a:pPr>
            <a:fld id="{00000000-1234-1234-1234-123412341234}" type="slidenum">
              <a:rPr lang="de"/>
              <a:t>‹#›</a:t>
            </a:fld>
            <a:endParaRPr/>
          </a:p>
        </p:txBody>
      </p:sp>
      <p:pic>
        <p:nvPicPr>
          <p:cNvPr descr="Ein Bild, das Logo enthält.&#10;&#10;Automatisch generierte Beschreibung" id="9" name="Google Shape;9;p12"/>
          <p:cNvPicPr preferRelativeResize="0"/>
          <p:nvPr/>
        </p:nvPicPr>
        <p:blipFill rotWithShape="1">
          <a:blip r:embed="rId1">
            <a:alphaModFix/>
          </a:blip>
          <a:srcRect b="24933" l="0" r="0" t="10805"/>
          <a:stretch/>
        </p:blipFill>
        <p:spPr>
          <a:xfrm>
            <a:off x="5943600" y="4426592"/>
            <a:ext cx="3200401" cy="716908"/>
          </a:xfrm>
          <a:prstGeom prst="rect">
            <a:avLst/>
          </a:prstGeom>
          <a:noFill/>
          <a:ln>
            <a:noFill/>
          </a:ln>
        </p:spPr>
      </p:pic>
      <p:pic>
        <p:nvPicPr>
          <p:cNvPr descr="Ein Bild, das Text enthält.&#10;&#10;Automatisch generierte Beschreibung" id="10" name="Google Shape;10;p12"/>
          <p:cNvPicPr preferRelativeResize="0"/>
          <p:nvPr/>
        </p:nvPicPr>
        <p:blipFill rotWithShape="1">
          <a:blip r:embed="rId2">
            <a:alphaModFix/>
          </a:blip>
          <a:srcRect b="0" l="0" r="0" t="0"/>
          <a:stretch/>
        </p:blipFill>
        <p:spPr>
          <a:xfrm>
            <a:off x="45721" y="4513637"/>
            <a:ext cx="3002280" cy="629864"/>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www.sueddeutsche.de/them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sueddeutsche.de/thema/" TargetMode="Externa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 name="Shape 41"/>
        <p:cNvGrpSpPr/>
        <p:nvPr/>
      </p:nvGrpSpPr>
      <p:grpSpPr>
        <a:xfrm>
          <a:off x="0" y="0"/>
          <a:ext cx="0" cy="0"/>
          <a:chOff x="0" y="0"/>
          <a:chExt cx="0" cy="0"/>
        </a:xfrm>
      </p:grpSpPr>
      <p:sp>
        <p:nvSpPr>
          <p:cNvPr id="42" name="Google Shape;42;p1"/>
          <p:cNvSpPr txBox="1"/>
          <p:nvPr>
            <p:ph type="ctrTitle"/>
          </p:nvPr>
        </p:nvSpPr>
        <p:spPr>
          <a:xfrm>
            <a:off x="-340175" y="192600"/>
            <a:ext cx="4996800" cy="4286100"/>
          </a:xfrm>
          <a:prstGeom prst="rect">
            <a:avLst/>
          </a:prstGeom>
          <a:noFill/>
          <a:ln>
            <a:noFill/>
          </a:ln>
        </p:spPr>
        <p:txBody>
          <a:bodyPr anchorCtr="0" anchor="b" bIns="34275" lIns="68575" spcFirstLastPara="1" rIns="68575" wrap="square" tIns="34275">
            <a:normAutofit/>
          </a:bodyPr>
          <a:lstStyle/>
          <a:p>
            <a:pPr indent="0" lvl="0" marL="0" rtl="0" algn="ctr">
              <a:lnSpc>
                <a:spcPct val="90000"/>
              </a:lnSpc>
              <a:spcBef>
                <a:spcPts val="0"/>
              </a:spcBef>
              <a:spcAft>
                <a:spcPts val="0"/>
              </a:spcAft>
              <a:buClr>
                <a:schemeClr val="lt1"/>
              </a:buClr>
              <a:buSzPts val="4500"/>
              <a:buFont typeface="Aleo"/>
              <a:buNone/>
            </a:pPr>
            <a:r>
              <a:rPr lang="de"/>
              <a:t>ActEU -  </a:t>
            </a:r>
            <a:br>
              <a:rPr lang="de"/>
            </a:br>
            <a:r>
              <a:rPr lang="de"/>
              <a:t>Youth </a:t>
            </a:r>
            <a:br>
              <a:rPr lang="de"/>
            </a:br>
            <a:r>
              <a:rPr lang="de"/>
              <a:t>Democracy </a:t>
            </a:r>
            <a:br>
              <a:rPr lang="de"/>
            </a:br>
            <a:r>
              <a:rPr lang="de"/>
              <a:t>Lab</a:t>
            </a:r>
            <a:endParaRPr/>
          </a:p>
          <a:p>
            <a:pPr indent="0" lvl="0" marL="0" rtl="0" algn="ctr">
              <a:lnSpc>
                <a:spcPct val="90000"/>
              </a:lnSpc>
              <a:spcBef>
                <a:spcPts val="0"/>
              </a:spcBef>
              <a:spcAft>
                <a:spcPts val="0"/>
              </a:spcAft>
              <a:buClr>
                <a:schemeClr val="lt1"/>
              </a:buClr>
              <a:buSzPts val="4500"/>
              <a:buFont typeface="Aleo"/>
              <a:buNone/>
            </a:pPr>
            <a:r>
              <a:t/>
            </a:r>
            <a:endParaRPr/>
          </a:p>
          <a:p>
            <a:pPr indent="0" lvl="0" marL="0" rtl="0" algn="ctr">
              <a:lnSpc>
                <a:spcPct val="90000"/>
              </a:lnSpc>
              <a:spcBef>
                <a:spcPts val="0"/>
              </a:spcBef>
              <a:spcAft>
                <a:spcPts val="0"/>
              </a:spcAft>
              <a:buClr>
                <a:schemeClr val="lt1"/>
              </a:buClr>
              <a:buSzPts val="4499"/>
              <a:buFont typeface="Aleo"/>
              <a:buNone/>
            </a:pPr>
            <a:r>
              <a:rPr lang="de" sz="2377"/>
              <a:t>Ort des Labs</a:t>
            </a:r>
            <a:endParaRPr sz="2377"/>
          </a:p>
          <a:p>
            <a:pPr indent="0" lvl="0" marL="0" rtl="0" algn="ctr">
              <a:lnSpc>
                <a:spcPct val="90000"/>
              </a:lnSpc>
              <a:spcBef>
                <a:spcPts val="0"/>
              </a:spcBef>
              <a:spcAft>
                <a:spcPts val="0"/>
              </a:spcAft>
              <a:buClr>
                <a:schemeClr val="lt1"/>
              </a:buClr>
              <a:buSzPts val="4499"/>
              <a:buFont typeface="Aleo"/>
              <a:buNone/>
            </a:pPr>
            <a:r>
              <a:rPr lang="de" sz="2377"/>
              <a:t>(Datum)</a:t>
            </a:r>
            <a:br>
              <a:rPr lang="de" sz="2377"/>
            </a:br>
            <a:endParaRPr sz="2377"/>
          </a:p>
        </p:txBody>
      </p:sp>
      <p:sp>
        <p:nvSpPr>
          <p:cNvPr id="43" name="Google Shape;43;p1"/>
          <p:cNvSpPr txBox="1"/>
          <p:nvPr/>
        </p:nvSpPr>
        <p:spPr>
          <a:xfrm>
            <a:off x="5213225" y="1855950"/>
            <a:ext cx="3474300" cy="19302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0"/>
              </a:spcBef>
              <a:spcAft>
                <a:spcPts val="0"/>
              </a:spcAft>
              <a:buClr>
                <a:srgbClr val="000000"/>
              </a:buClr>
              <a:buSzPts val="1800"/>
              <a:buFont typeface="Arial"/>
              <a:buNone/>
            </a:pPr>
            <a:r>
              <a:rPr b="1" i="0" lang="de" sz="1800" u="none" cap="none" strike="noStrike">
                <a:solidFill>
                  <a:schemeClr val="dk1"/>
                </a:solidFill>
                <a:latin typeface="Aleo"/>
                <a:ea typeface="Aleo"/>
                <a:cs typeface="Aleo"/>
                <a:sym typeface="Aleo"/>
              </a:rPr>
              <a:t>Repräsentation, Partizipation und Vertrauen in Europa</a:t>
            </a:r>
            <a:endParaRPr b="1" i="0" sz="1800" u="none" cap="none" strike="noStrike">
              <a:solidFill>
                <a:schemeClr val="dk1"/>
              </a:solidFill>
              <a:latin typeface="Aleo"/>
              <a:ea typeface="Aleo"/>
              <a:cs typeface="Aleo"/>
              <a:sym typeface="Aleo"/>
            </a:endParaRPr>
          </a:p>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dk1"/>
              </a:solidFill>
              <a:latin typeface="Aleo"/>
              <a:ea typeface="Aleo"/>
              <a:cs typeface="Aleo"/>
              <a:sym typeface="Aleo"/>
            </a:endParaRPr>
          </a:p>
          <a:p>
            <a:pPr indent="0" lvl="0" marL="0" marR="0" rtl="0" algn="ctr">
              <a:lnSpc>
                <a:spcPct val="90000"/>
              </a:lnSpc>
              <a:spcBef>
                <a:spcPts val="0"/>
              </a:spcBef>
              <a:spcAft>
                <a:spcPts val="0"/>
              </a:spcAft>
              <a:buClr>
                <a:srgbClr val="000000"/>
              </a:buClr>
              <a:buSzPts val="1800"/>
              <a:buFont typeface="Arial"/>
              <a:buNone/>
            </a:pPr>
            <a:r>
              <a:rPr b="0" i="0" lang="de" sz="1800" u="none" cap="none" strike="noStrike">
                <a:solidFill>
                  <a:schemeClr val="dk1"/>
                </a:solidFill>
                <a:latin typeface="Aleo"/>
                <a:ea typeface="Aleo"/>
                <a:cs typeface="Aleo"/>
                <a:sym typeface="Aleo"/>
              </a:rPr>
              <a:t>-</a:t>
            </a:r>
            <a:endParaRPr b="0" i="0" sz="1800" u="none" cap="none" strike="noStrike">
              <a:solidFill>
                <a:schemeClr val="dk1"/>
              </a:solidFill>
              <a:latin typeface="Aleo"/>
              <a:ea typeface="Aleo"/>
              <a:cs typeface="Aleo"/>
              <a:sym typeface="Aleo"/>
            </a:endParaRPr>
          </a:p>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dk1"/>
              </a:solidFill>
              <a:latin typeface="Aleo"/>
              <a:ea typeface="Aleo"/>
              <a:cs typeface="Aleo"/>
              <a:sym typeface="Aleo"/>
            </a:endParaRPr>
          </a:p>
          <a:p>
            <a:pPr indent="0" lvl="0" marL="0" marR="0" rtl="0" algn="ctr">
              <a:lnSpc>
                <a:spcPct val="90000"/>
              </a:lnSpc>
              <a:spcBef>
                <a:spcPts val="0"/>
              </a:spcBef>
              <a:spcAft>
                <a:spcPts val="0"/>
              </a:spcAft>
              <a:buClr>
                <a:srgbClr val="000000"/>
              </a:buClr>
              <a:buSzPts val="1800"/>
              <a:buFont typeface="Arial"/>
              <a:buNone/>
            </a:pPr>
            <a:r>
              <a:rPr b="1" i="0" lang="de" sz="1800" u="none" cap="none" strike="noStrike">
                <a:solidFill>
                  <a:schemeClr val="dk1"/>
                </a:solidFill>
                <a:latin typeface="Aleo"/>
                <a:ea typeface="Aleo"/>
                <a:cs typeface="Aleo"/>
                <a:sym typeface="Aleo"/>
              </a:rPr>
              <a:t>Wir brauchen Eure Perspektive &amp; Vorschläge!</a:t>
            </a:r>
            <a:endParaRPr b="1" i="0" sz="1800" u="none" cap="none" strike="noStrike">
              <a:solidFill>
                <a:schemeClr val="dk1"/>
              </a:solidFill>
              <a:latin typeface="Aleo"/>
              <a:ea typeface="Aleo"/>
              <a:cs typeface="Aleo"/>
              <a:sym typeface="Ale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0"/>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So geht’s weiter </a:t>
            </a:r>
            <a:endParaRPr/>
          </a:p>
        </p:txBody>
      </p:sp>
      <p:sp>
        <p:nvSpPr>
          <p:cNvPr id="113" name="Google Shape;113;p10"/>
          <p:cNvSpPr txBox="1"/>
          <p:nvPr>
            <p:ph idx="1" type="body"/>
          </p:nvPr>
        </p:nvSpPr>
        <p:spPr>
          <a:xfrm>
            <a:off x="136125" y="1347475"/>
            <a:ext cx="8000400" cy="3498300"/>
          </a:xfrm>
          <a:prstGeom prst="rect">
            <a:avLst/>
          </a:prstGeom>
          <a:noFill/>
          <a:ln>
            <a:noFill/>
          </a:ln>
        </p:spPr>
        <p:txBody>
          <a:bodyPr anchorCtr="0" anchor="ctr" bIns="34275" lIns="68575" spcFirstLastPara="1" rIns="68575" wrap="square" tIns="34275">
            <a:noAutofit/>
          </a:bodyPr>
          <a:lstStyle/>
          <a:p>
            <a:pPr indent="-330200" lvl="0" marL="457200" rtl="0" algn="l">
              <a:lnSpc>
                <a:spcPct val="115000"/>
              </a:lnSpc>
              <a:spcBef>
                <a:spcPts val="800"/>
              </a:spcBef>
              <a:spcAft>
                <a:spcPts val="0"/>
              </a:spcAft>
              <a:buClr>
                <a:srgbClr val="8B0404"/>
              </a:buClr>
              <a:buSzPts val="1600"/>
              <a:buChar char="❖"/>
            </a:pPr>
            <a:r>
              <a:rPr b="1" lang="de" sz="1500"/>
              <a:t>Weitere Democracy Labs in 13 europäischen Städten </a:t>
            </a:r>
            <a:endParaRPr b="1" sz="1500"/>
          </a:p>
          <a:p>
            <a:pPr indent="0" lvl="0" marL="457200" rtl="0" algn="l">
              <a:lnSpc>
                <a:spcPct val="115000"/>
              </a:lnSpc>
              <a:spcBef>
                <a:spcPts val="800"/>
              </a:spcBef>
              <a:spcAft>
                <a:spcPts val="0"/>
              </a:spcAft>
              <a:buSzPts val="2100"/>
              <a:buNone/>
            </a:pPr>
            <a:r>
              <a:t/>
            </a:r>
            <a:endParaRPr sz="1500"/>
          </a:p>
          <a:p>
            <a:pPr indent="-330200" lvl="0" marL="457200" rtl="0" algn="l">
              <a:lnSpc>
                <a:spcPct val="115000"/>
              </a:lnSpc>
              <a:spcBef>
                <a:spcPts val="800"/>
              </a:spcBef>
              <a:spcAft>
                <a:spcPts val="0"/>
              </a:spcAft>
              <a:buClr>
                <a:srgbClr val="8B0404"/>
              </a:buClr>
              <a:buSzPts val="1600"/>
              <a:buChar char="❖"/>
            </a:pPr>
            <a:r>
              <a:rPr b="1" lang="de" sz="1500"/>
              <a:t>Zusammentragen Eurer Empfehlungen</a:t>
            </a:r>
            <a:endParaRPr b="1" sz="1500"/>
          </a:p>
          <a:p>
            <a:pPr indent="0" lvl="0" marL="457200" rtl="0" algn="l">
              <a:lnSpc>
                <a:spcPct val="115000"/>
              </a:lnSpc>
              <a:spcBef>
                <a:spcPts val="800"/>
              </a:spcBef>
              <a:spcAft>
                <a:spcPts val="0"/>
              </a:spcAft>
              <a:buSzPts val="2100"/>
              <a:buNone/>
            </a:pPr>
            <a:r>
              <a:t/>
            </a:r>
            <a:endParaRPr b="1" sz="1500"/>
          </a:p>
          <a:p>
            <a:pPr indent="-323850" lvl="0" marL="457200" rtl="0" algn="l">
              <a:lnSpc>
                <a:spcPct val="115000"/>
              </a:lnSpc>
              <a:spcBef>
                <a:spcPts val="800"/>
              </a:spcBef>
              <a:spcAft>
                <a:spcPts val="0"/>
              </a:spcAft>
              <a:buClr>
                <a:srgbClr val="8B0404"/>
              </a:buClr>
              <a:buSzPts val="1500"/>
              <a:buChar char="❖"/>
            </a:pPr>
            <a:r>
              <a:rPr b="1" lang="de" sz="1500"/>
              <a:t>Präsentation der Empfehlungen vor Kolleg:innen </a:t>
            </a:r>
            <a:endParaRPr b="1" sz="1500"/>
          </a:p>
          <a:p>
            <a:pPr indent="0" lvl="0" marL="457200" rtl="0" algn="l">
              <a:lnSpc>
                <a:spcPct val="115000"/>
              </a:lnSpc>
              <a:spcBef>
                <a:spcPts val="800"/>
              </a:spcBef>
              <a:spcAft>
                <a:spcPts val="0"/>
              </a:spcAft>
              <a:buSzPts val="2100"/>
              <a:buNone/>
            </a:pPr>
            <a:r>
              <a:t/>
            </a:r>
            <a:endParaRPr b="1" sz="1500"/>
          </a:p>
          <a:p>
            <a:pPr indent="-330200" lvl="0" marL="457200" rtl="0" algn="l">
              <a:lnSpc>
                <a:spcPct val="115000"/>
              </a:lnSpc>
              <a:spcBef>
                <a:spcPts val="800"/>
              </a:spcBef>
              <a:spcAft>
                <a:spcPts val="0"/>
              </a:spcAft>
              <a:buClr>
                <a:srgbClr val="8B0404"/>
              </a:buClr>
              <a:buSzPts val="1600"/>
              <a:buChar char="❖"/>
            </a:pPr>
            <a:r>
              <a:rPr b="1" lang="de" sz="1500"/>
              <a:t>Erarbeitung unserer Toolkits für Politiker:innen und für die politische Bildung</a:t>
            </a:r>
            <a:endParaRPr b="1" sz="1500"/>
          </a:p>
          <a:p>
            <a:pPr indent="0" lvl="0" marL="0" rtl="0" algn="l">
              <a:lnSpc>
                <a:spcPct val="115000"/>
              </a:lnSpc>
              <a:spcBef>
                <a:spcPts val="800"/>
              </a:spcBef>
              <a:spcAft>
                <a:spcPts val="0"/>
              </a:spcAft>
              <a:buSzPts val="21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1"/>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Youth Democracy Lab</a:t>
            </a:r>
            <a:endParaRPr/>
          </a:p>
        </p:txBody>
      </p:sp>
      <p:sp>
        <p:nvSpPr>
          <p:cNvPr id="119" name="Google Shape;119;p11"/>
          <p:cNvSpPr txBox="1"/>
          <p:nvPr/>
        </p:nvSpPr>
        <p:spPr>
          <a:xfrm>
            <a:off x="2438725" y="4762475"/>
            <a:ext cx="4586400" cy="4311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800"/>
              <a:buFont typeface="Arial"/>
              <a:buNone/>
            </a:pPr>
            <a:r>
              <a:rPr b="0" i="0" lang="de" sz="800" u="none" cap="none" strike="noStrike">
                <a:solidFill>
                  <a:schemeClr val="dk2"/>
                </a:solidFill>
                <a:latin typeface="Aleo ExtraLight"/>
                <a:ea typeface="Aleo ExtraLight"/>
                <a:cs typeface="Aleo ExtraLight"/>
                <a:sym typeface="Aleo ExtraLight"/>
              </a:rPr>
              <a:t>Bildnachweis: </a:t>
            </a:r>
            <a:r>
              <a:rPr b="0" i="0" lang="de" sz="800" u="none" cap="none" strike="noStrike">
                <a:solidFill>
                  <a:schemeClr val="dk2"/>
                </a:solidFill>
                <a:uFill>
                  <a:noFill/>
                </a:uFill>
                <a:latin typeface="Aleo ExtraLight"/>
                <a:ea typeface="Aleo ExtraLight"/>
                <a:cs typeface="Aleo ExtraLight"/>
                <a:sym typeface="Aleo ExtraLight"/>
                <a:hlinkClick r:id="rId3">
                  <a:extLst>
                    <a:ext uri="{A12FA001-AC4F-418D-AE19-62706E023703}">
                      <ahyp:hlinkClr val="tx"/>
                    </a:ext>
                  </a:extLst>
                </a:hlinkClick>
              </a:rPr>
              <a:t>https://www.sueddeutsche.de/thema/</a:t>
            </a:r>
            <a:br>
              <a:rPr b="0" i="0" lang="de" sz="800" u="none" cap="none" strike="noStrike">
                <a:solidFill>
                  <a:schemeClr val="dk2"/>
                </a:solidFill>
                <a:latin typeface="Aleo ExtraLight"/>
                <a:ea typeface="Aleo ExtraLight"/>
                <a:cs typeface="Aleo ExtraLight"/>
                <a:sym typeface="Aleo ExtraLight"/>
              </a:rPr>
            </a:br>
            <a:r>
              <a:rPr b="0" i="0" lang="de" sz="800" u="none" cap="none" strike="noStrike">
                <a:solidFill>
                  <a:schemeClr val="dk2"/>
                </a:solidFill>
                <a:latin typeface="Aleo ExtraLight"/>
                <a:ea typeface="Aleo ExtraLight"/>
                <a:cs typeface="Aleo ExtraLight"/>
                <a:sym typeface="Aleo ExtraLight"/>
              </a:rPr>
              <a:t>Democracy_Lab</a:t>
            </a:r>
            <a:endParaRPr b="0" i="0" sz="800" u="none" cap="none" strike="noStrike">
              <a:solidFill>
                <a:schemeClr val="dk2"/>
              </a:solidFill>
              <a:latin typeface="Aleo ExtraLight"/>
              <a:ea typeface="Aleo ExtraLight"/>
              <a:cs typeface="Aleo ExtraLight"/>
              <a:sym typeface="Aleo ExtraLight"/>
            </a:endParaRPr>
          </a:p>
        </p:txBody>
      </p:sp>
      <p:sp>
        <p:nvSpPr>
          <p:cNvPr id="120" name="Google Shape;120;p11"/>
          <p:cNvSpPr txBox="1"/>
          <p:nvPr/>
        </p:nvSpPr>
        <p:spPr>
          <a:xfrm>
            <a:off x="1235550" y="2646638"/>
            <a:ext cx="6672900" cy="5727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2800"/>
              <a:buFont typeface="Arial"/>
              <a:buNone/>
            </a:pPr>
            <a:r>
              <a:rPr b="1" i="0" lang="de" sz="2800" u="none" cap="none" strike="noStrike">
                <a:solidFill>
                  <a:schemeClr val="dk1"/>
                </a:solidFill>
                <a:latin typeface="Aleo"/>
                <a:ea typeface="Aleo"/>
                <a:cs typeface="Aleo"/>
                <a:sym typeface="Aleo"/>
              </a:rPr>
              <a:t>Vielen Dank für Eure Teilnahme!</a:t>
            </a:r>
            <a:endParaRPr b="0" i="0" sz="2800" u="none" cap="none" strike="noStrike">
              <a:solidFill>
                <a:schemeClr val="dk1"/>
              </a:solidFill>
              <a:latin typeface="Aleo"/>
              <a:ea typeface="Aleo"/>
              <a:cs typeface="Aleo"/>
              <a:sym typeface="Aleo"/>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 name="Shape 47"/>
        <p:cNvGrpSpPr/>
        <p:nvPr/>
      </p:nvGrpSpPr>
      <p:grpSpPr>
        <a:xfrm>
          <a:off x="0" y="0"/>
          <a:ext cx="0" cy="0"/>
          <a:chOff x="0" y="0"/>
          <a:chExt cx="0" cy="0"/>
        </a:xfrm>
      </p:grpSpPr>
      <p:sp>
        <p:nvSpPr>
          <p:cNvPr id="48" name="Google Shape;48;p2"/>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Youth Democracy Lab</a:t>
            </a:r>
            <a:endParaRPr/>
          </a:p>
        </p:txBody>
      </p:sp>
      <p:sp>
        <p:nvSpPr>
          <p:cNvPr id="49" name="Google Shape;49;p2"/>
          <p:cNvSpPr txBox="1"/>
          <p:nvPr/>
        </p:nvSpPr>
        <p:spPr>
          <a:xfrm>
            <a:off x="4378750" y="1415775"/>
            <a:ext cx="4702500" cy="29307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600"/>
              <a:buFont typeface="Arial"/>
              <a:buNone/>
            </a:pPr>
            <a:r>
              <a:rPr b="1" i="0" lang="de" sz="1600" u="none" cap="none" strike="noStrike">
                <a:solidFill>
                  <a:schemeClr val="dk1"/>
                </a:solidFill>
                <a:latin typeface="Aleo"/>
                <a:ea typeface="Aleo"/>
                <a:cs typeface="Aleo"/>
                <a:sym typeface="Aleo"/>
              </a:rPr>
              <a:t>Eure Perspektive &amp; Vorschläge im Fokus - </a:t>
            </a:r>
            <a:br>
              <a:rPr b="1" i="0" lang="de" sz="1600" u="none" cap="none" strike="noStrike">
                <a:solidFill>
                  <a:schemeClr val="dk1"/>
                </a:solidFill>
                <a:latin typeface="Aleo"/>
                <a:ea typeface="Aleo"/>
                <a:cs typeface="Aleo"/>
                <a:sym typeface="Aleo"/>
              </a:rPr>
            </a:br>
            <a:r>
              <a:rPr b="1" i="0" lang="de" sz="1600" u="none" cap="none" strike="noStrike">
                <a:solidFill>
                  <a:schemeClr val="dk1"/>
                </a:solidFill>
                <a:latin typeface="Aleo"/>
                <a:ea typeface="Aleo"/>
                <a:cs typeface="Aleo"/>
                <a:sym typeface="Aleo"/>
              </a:rPr>
              <a:t>so gehen wir heute vor: </a:t>
            </a:r>
            <a:br>
              <a:rPr b="1" i="0" lang="de" sz="1600" u="none" cap="none" strike="noStrike">
                <a:solidFill>
                  <a:schemeClr val="dk1"/>
                </a:solidFill>
                <a:latin typeface="Aleo"/>
                <a:ea typeface="Aleo"/>
                <a:cs typeface="Aleo"/>
                <a:sym typeface="Aleo"/>
              </a:rPr>
            </a:br>
            <a:endParaRPr b="1" i="0" sz="1600" u="none" cap="none" strike="noStrike">
              <a:solidFill>
                <a:schemeClr val="dk1"/>
              </a:solidFill>
              <a:latin typeface="Aleo"/>
              <a:ea typeface="Aleo"/>
              <a:cs typeface="Aleo"/>
              <a:sym typeface="Aleo"/>
            </a:endParaRPr>
          </a:p>
          <a:p>
            <a:pPr indent="0" lvl="0" marL="457200" marR="0" rtl="0" algn="ctr">
              <a:lnSpc>
                <a:spcPct val="90000"/>
              </a:lnSpc>
              <a:spcBef>
                <a:spcPts val="800"/>
              </a:spcBef>
              <a:spcAft>
                <a:spcPts val="0"/>
              </a:spcAft>
              <a:buClr>
                <a:srgbClr val="000000"/>
              </a:buClr>
              <a:buSzPts val="1600"/>
              <a:buFont typeface="Arial"/>
              <a:buNone/>
            </a:pPr>
            <a:r>
              <a:rPr b="0" i="0" lang="de" sz="1600" u="none" cap="none" strike="noStrike">
                <a:solidFill>
                  <a:schemeClr val="dk1"/>
                </a:solidFill>
                <a:latin typeface="Aleo"/>
                <a:ea typeface="Aleo"/>
                <a:cs typeface="Aleo"/>
                <a:sym typeface="Aleo"/>
              </a:rPr>
              <a:t>(1) Projekt ActEU - </a:t>
            </a:r>
            <a:br>
              <a:rPr b="0" i="0" lang="de" sz="1600" u="none" cap="none" strike="noStrike">
                <a:solidFill>
                  <a:schemeClr val="dk1"/>
                </a:solidFill>
                <a:latin typeface="Aleo"/>
                <a:ea typeface="Aleo"/>
                <a:cs typeface="Aleo"/>
                <a:sym typeface="Aleo"/>
              </a:rPr>
            </a:br>
            <a:r>
              <a:rPr b="0" i="0" lang="de" sz="1600" u="none" cap="none" strike="noStrike">
                <a:solidFill>
                  <a:schemeClr val="dk1"/>
                </a:solidFill>
                <a:latin typeface="Aleo"/>
                <a:ea typeface="Aleo"/>
                <a:cs typeface="Aleo"/>
                <a:sym typeface="Aleo"/>
              </a:rPr>
              <a:t>Repräsentation, Partizipation &amp; Vertrauen</a:t>
            </a:r>
            <a:br>
              <a:rPr b="0" i="0" lang="de" sz="1600" u="none" cap="none" strike="noStrike">
                <a:solidFill>
                  <a:schemeClr val="dk1"/>
                </a:solidFill>
                <a:latin typeface="Aleo"/>
                <a:ea typeface="Aleo"/>
                <a:cs typeface="Aleo"/>
                <a:sym typeface="Aleo"/>
              </a:rPr>
            </a:br>
            <a:r>
              <a:rPr b="0" i="0" lang="de" sz="1600" u="none" cap="none" strike="noStrike">
                <a:solidFill>
                  <a:schemeClr val="dk1"/>
                </a:solidFill>
                <a:latin typeface="Aleo"/>
                <a:ea typeface="Aleo"/>
                <a:cs typeface="Aleo"/>
                <a:sym typeface="Aleo"/>
              </a:rPr>
              <a:t>  </a:t>
            </a:r>
            <a:endParaRPr b="0" i="0" sz="1600" u="none" cap="none" strike="noStrike">
              <a:solidFill>
                <a:schemeClr val="dk1"/>
              </a:solidFill>
              <a:latin typeface="Aleo"/>
              <a:ea typeface="Aleo"/>
              <a:cs typeface="Aleo"/>
              <a:sym typeface="Aleo"/>
            </a:endParaRPr>
          </a:p>
          <a:p>
            <a:pPr indent="0" lvl="0" marL="457200" marR="0" rtl="0" algn="ctr">
              <a:lnSpc>
                <a:spcPct val="90000"/>
              </a:lnSpc>
              <a:spcBef>
                <a:spcPts val="800"/>
              </a:spcBef>
              <a:spcAft>
                <a:spcPts val="0"/>
              </a:spcAft>
              <a:buClr>
                <a:srgbClr val="000000"/>
              </a:buClr>
              <a:buSzPts val="1600"/>
              <a:buFont typeface="Arial"/>
              <a:buNone/>
            </a:pPr>
            <a:r>
              <a:rPr b="0" i="0" lang="de" sz="1600" u="none" cap="none" strike="noStrike">
                <a:solidFill>
                  <a:schemeClr val="dk1"/>
                </a:solidFill>
                <a:latin typeface="Aleo"/>
                <a:ea typeface="Aleo"/>
                <a:cs typeface="Aleo"/>
                <a:sym typeface="Aleo"/>
              </a:rPr>
              <a:t>(2) Gruppenarbeit I - </a:t>
            </a:r>
            <a:br>
              <a:rPr b="0" i="0" lang="de" sz="1600" u="none" cap="none" strike="noStrike">
                <a:solidFill>
                  <a:schemeClr val="dk1"/>
                </a:solidFill>
                <a:latin typeface="Aleo"/>
                <a:ea typeface="Aleo"/>
                <a:cs typeface="Aleo"/>
                <a:sym typeface="Aleo"/>
              </a:rPr>
            </a:br>
            <a:r>
              <a:rPr b="0" i="0" lang="de" sz="1600" u="none" cap="none" strike="noStrike">
                <a:solidFill>
                  <a:schemeClr val="dk1"/>
                </a:solidFill>
                <a:latin typeface="Aleo"/>
                <a:ea typeface="Aleo"/>
                <a:cs typeface="Aleo"/>
                <a:sym typeface="Aleo"/>
              </a:rPr>
              <a:t>Diskussion an Stationen </a:t>
            </a:r>
            <a:br>
              <a:rPr b="0" i="0" lang="de" sz="1600" u="none" cap="none" strike="noStrike">
                <a:solidFill>
                  <a:schemeClr val="dk1"/>
                </a:solidFill>
                <a:latin typeface="Aleo"/>
                <a:ea typeface="Aleo"/>
                <a:cs typeface="Aleo"/>
                <a:sym typeface="Aleo"/>
              </a:rPr>
            </a:br>
            <a:endParaRPr b="0" i="0" sz="1600" u="none" cap="none" strike="noStrike">
              <a:solidFill>
                <a:schemeClr val="dk1"/>
              </a:solidFill>
              <a:latin typeface="Aleo"/>
              <a:ea typeface="Aleo"/>
              <a:cs typeface="Aleo"/>
              <a:sym typeface="Aleo"/>
            </a:endParaRPr>
          </a:p>
          <a:p>
            <a:pPr indent="0" lvl="0" marL="457200" marR="0" rtl="0" algn="ctr">
              <a:lnSpc>
                <a:spcPct val="90000"/>
              </a:lnSpc>
              <a:spcBef>
                <a:spcPts val="800"/>
              </a:spcBef>
              <a:spcAft>
                <a:spcPts val="0"/>
              </a:spcAft>
              <a:buClr>
                <a:srgbClr val="000000"/>
              </a:buClr>
              <a:buSzPts val="1600"/>
              <a:buFont typeface="Arial"/>
              <a:buNone/>
            </a:pPr>
            <a:r>
              <a:rPr b="0" i="0" lang="de" sz="1600" u="none" cap="none" strike="noStrike">
                <a:solidFill>
                  <a:schemeClr val="dk1"/>
                </a:solidFill>
                <a:latin typeface="Aleo"/>
                <a:ea typeface="Aleo"/>
                <a:cs typeface="Aleo"/>
                <a:sym typeface="Aleo"/>
              </a:rPr>
              <a:t>(3) Gruppenarbeit II - </a:t>
            </a:r>
            <a:br>
              <a:rPr b="0" i="0" lang="de" sz="1600" u="none" cap="none" strike="noStrike">
                <a:solidFill>
                  <a:schemeClr val="dk1"/>
                </a:solidFill>
                <a:latin typeface="Aleo"/>
                <a:ea typeface="Aleo"/>
                <a:cs typeface="Aleo"/>
                <a:sym typeface="Aleo"/>
              </a:rPr>
            </a:br>
            <a:r>
              <a:rPr b="0" i="0" lang="de" sz="1600" u="none" cap="none" strike="noStrike">
                <a:solidFill>
                  <a:schemeClr val="dk1"/>
                </a:solidFill>
                <a:latin typeface="Aleo"/>
                <a:ea typeface="Aleo"/>
                <a:cs typeface="Aleo"/>
                <a:sym typeface="Aleo"/>
              </a:rPr>
              <a:t>Eure Empfehlungen </a:t>
            </a:r>
            <a:endParaRPr b="0" i="0" sz="1600" u="none" cap="none" strike="noStrike">
              <a:solidFill>
                <a:schemeClr val="dk1"/>
              </a:solidFill>
              <a:latin typeface="Aleo"/>
              <a:ea typeface="Aleo"/>
              <a:cs typeface="Aleo"/>
              <a:sym typeface="Aleo"/>
            </a:endParaRPr>
          </a:p>
        </p:txBody>
      </p:sp>
      <p:sp>
        <p:nvSpPr>
          <p:cNvPr id="50" name="Google Shape;50;p2"/>
          <p:cNvSpPr txBox="1"/>
          <p:nvPr/>
        </p:nvSpPr>
        <p:spPr>
          <a:xfrm>
            <a:off x="717750" y="1476700"/>
            <a:ext cx="617100" cy="954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de" sz="5000">
                <a:solidFill>
                  <a:schemeClr val="dk1"/>
                </a:solidFill>
                <a:latin typeface="Aleo"/>
                <a:ea typeface="Aleo"/>
                <a:cs typeface="Aleo"/>
                <a:sym typeface="Aleo"/>
              </a:rPr>
              <a:t>👤</a:t>
            </a:r>
            <a:endParaRPr sz="5000">
              <a:solidFill>
                <a:schemeClr val="dk1"/>
              </a:solidFill>
              <a:latin typeface="Aleo"/>
              <a:ea typeface="Aleo"/>
              <a:cs typeface="Aleo"/>
              <a:sym typeface="Aleo"/>
            </a:endParaRPr>
          </a:p>
        </p:txBody>
      </p:sp>
      <p:sp>
        <p:nvSpPr>
          <p:cNvPr id="51" name="Google Shape;51;p2"/>
          <p:cNvSpPr txBox="1"/>
          <p:nvPr/>
        </p:nvSpPr>
        <p:spPr>
          <a:xfrm>
            <a:off x="2454200" y="2175775"/>
            <a:ext cx="617100" cy="954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de" sz="5000">
                <a:solidFill>
                  <a:schemeClr val="dk1"/>
                </a:solidFill>
                <a:latin typeface="Aleo"/>
                <a:ea typeface="Aleo"/>
                <a:cs typeface="Aleo"/>
                <a:sym typeface="Aleo"/>
              </a:rPr>
              <a:t>👤</a:t>
            </a:r>
            <a:endParaRPr sz="5000">
              <a:solidFill>
                <a:schemeClr val="dk1"/>
              </a:solidFill>
              <a:latin typeface="Aleo"/>
              <a:ea typeface="Aleo"/>
              <a:cs typeface="Aleo"/>
              <a:sym typeface="Aleo"/>
            </a:endParaRPr>
          </a:p>
        </p:txBody>
      </p:sp>
      <p:sp>
        <p:nvSpPr>
          <p:cNvPr id="52" name="Google Shape;52;p2"/>
          <p:cNvSpPr txBox="1"/>
          <p:nvPr/>
        </p:nvSpPr>
        <p:spPr>
          <a:xfrm>
            <a:off x="1004925" y="3045325"/>
            <a:ext cx="617100" cy="9543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de" sz="5000">
                <a:solidFill>
                  <a:schemeClr val="dk1"/>
                </a:solidFill>
                <a:latin typeface="Aleo"/>
                <a:ea typeface="Aleo"/>
                <a:cs typeface="Aleo"/>
                <a:sym typeface="Aleo"/>
              </a:rPr>
              <a:t>👤</a:t>
            </a:r>
            <a:endParaRPr sz="5000">
              <a:solidFill>
                <a:schemeClr val="dk1"/>
              </a:solidFill>
              <a:latin typeface="Aleo"/>
              <a:ea typeface="Aleo"/>
              <a:cs typeface="Aleo"/>
              <a:sym typeface="Ale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9">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3"/>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Youth Democracy Lab</a:t>
            </a:r>
            <a:endParaRPr/>
          </a:p>
        </p:txBody>
      </p:sp>
      <p:sp>
        <p:nvSpPr>
          <p:cNvPr id="58" name="Google Shape;58;p3"/>
          <p:cNvSpPr txBox="1"/>
          <p:nvPr/>
        </p:nvSpPr>
        <p:spPr>
          <a:xfrm>
            <a:off x="1834238" y="4762475"/>
            <a:ext cx="5298600" cy="307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800"/>
              <a:buFont typeface="Arial"/>
              <a:buNone/>
            </a:pPr>
            <a:r>
              <a:rPr b="0" i="0" lang="de" sz="800" u="none" cap="none" strike="noStrike">
                <a:solidFill>
                  <a:schemeClr val="dk2"/>
                </a:solidFill>
                <a:latin typeface="Aleo ExtraLight"/>
                <a:ea typeface="Aleo ExtraLight"/>
                <a:cs typeface="Aleo ExtraLight"/>
                <a:sym typeface="Aleo ExtraLight"/>
              </a:rPr>
              <a:t>Bildnachweis: </a:t>
            </a:r>
            <a:r>
              <a:rPr b="0" i="0" lang="de" sz="800" u="none" cap="none" strike="noStrike">
                <a:solidFill>
                  <a:schemeClr val="dk2"/>
                </a:solidFill>
                <a:uFill>
                  <a:noFill/>
                </a:uFill>
                <a:latin typeface="Aleo ExtraLight"/>
                <a:ea typeface="Aleo ExtraLight"/>
                <a:cs typeface="Aleo ExtraLight"/>
                <a:sym typeface="Aleo ExtraLight"/>
                <a:hlinkClick r:id="rId3">
                  <a:extLst>
                    <a:ext uri="{A12FA001-AC4F-418D-AE19-62706E023703}">
                      <ahyp:hlinkClr val="tx"/>
                    </a:ext>
                  </a:extLst>
                </a:hlinkClick>
              </a:rPr>
              <a:t>https://www.sueddeutsche.de/thema/</a:t>
            </a:r>
            <a:r>
              <a:rPr b="0" i="0" lang="de" sz="800" u="none" cap="none" strike="noStrike">
                <a:solidFill>
                  <a:schemeClr val="dk2"/>
                </a:solidFill>
                <a:latin typeface="Aleo ExtraLight"/>
                <a:ea typeface="Aleo ExtraLight"/>
                <a:cs typeface="Aleo ExtraLight"/>
                <a:sym typeface="Aleo ExtraLight"/>
              </a:rPr>
              <a:t>Democracy_Lab</a:t>
            </a:r>
            <a:endParaRPr b="0" i="0" sz="800" u="none" cap="none" strike="noStrike">
              <a:solidFill>
                <a:schemeClr val="dk2"/>
              </a:solidFill>
              <a:latin typeface="Aleo ExtraLight"/>
              <a:ea typeface="Aleo ExtraLight"/>
              <a:cs typeface="Aleo ExtraLight"/>
              <a:sym typeface="Aleo ExtraLight"/>
            </a:endParaRPr>
          </a:p>
        </p:txBody>
      </p:sp>
      <p:pic>
        <p:nvPicPr>
          <p:cNvPr id="59" name="Google Shape;59;p3"/>
          <p:cNvPicPr preferRelativeResize="0"/>
          <p:nvPr/>
        </p:nvPicPr>
        <p:blipFill rotWithShape="1">
          <a:blip r:embed="rId4">
            <a:alphaModFix/>
          </a:blip>
          <a:srcRect b="0" l="0" r="0" t="0"/>
          <a:stretch/>
        </p:blipFill>
        <p:spPr>
          <a:xfrm>
            <a:off x="1605480" y="1313250"/>
            <a:ext cx="5756120" cy="32394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4"/>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Ein erstes Stimmungsbild </a:t>
            </a:r>
            <a:endParaRPr/>
          </a:p>
        </p:txBody>
      </p:sp>
      <p:sp>
        <p:nvSpPr>
          <p:cNvPr id="65" name="Google Shape;65;p4"/>
          <p:cNvSpPr txBox="1"/>
          <p:nvPr>
            <p:ph idx="1" type="body"/>
          </p:nvPr>
        </p:nvSpPr>
        <p:spPr>
          <a:xfrm>
            <a:off x="136125" y="1347475"/>
            <a:ext cx="4763400" cy="3498300"/>
          </a:xfrm>
          <a:prstGeom prst="rect">
            <a:avLst/>
          </a:prstGeom>
          <a:noFill/>
          <a:ln>
            <a:noFill/>
          </a:ln>
        </p:spPr>
        <p:txBody>
          <a:bodyPr anchorCtr="0" anchor="ctr" bIns="34275" lIns="68575" spcFirstLastPara="1" rIns="68575" wrap="square" tIns="34275">
            <a:noAutofit/>
          </a:bodyPr>
          <a:lstStyle/>
          <a:p>
            <a:pPr indent="-330200" lvl="0" marL="457200" rtl="0" algn="l">
              <a:lnSpc>
                <a:spcPct val="115000"/>
              </a:lnSpc>
              <a:spcBef>
                <a:spcPts val="800"/>
              </a:spcBef>
              <a:spcAft>
                <a:spcPts val="0"/>
              </a:spcAft>
              <a:buClr>
                <a:srgbClr val="8B0404"/>
              </a:buClr>
              <a:buSzPts val="1600"/>
              <a:buChar char="❖"/>
            </a:pPr>
            <a:r>
              <a:rPr lang="de" sz="1500"/>
              <a:t>Ich habe schon mal an einer </a:t>
            </a:r>
            <a:br>
              <a:rPr lang="de" sz="1500"/>
            </a:br>
            <a:r>
              <a:rPr lang="de" sz="1500"/>
              <a:t>demokratischen Wahl teilgenommen. </a:t>
            </a:r>
            <a:br>
              <a:rPr lang="de" sz="1500"/>
            </a:br>
            <a:endParaRPr sz="1500"/>
          </a:p>
          <a:p>
            <a:pPr indent="-330200" lvl="0" marL="457200" rtl="0" algn="l">
              <a:lnSpc>
                <a:spcPct val="115000"/>
              </a:lnSpc>
              <a:spcBef>
                <a:spcPts val="0"/>
              </a:spcBef>
              <a:spcAft>
                <a:spcPts val="0"/>
              </a:spcAft>
              <a:buClr>
                <a:srgbClr val="8B0404"/>
              </a:buClr>
              <a:buSzPts val="1600"/>
              <a:buChar char="❖"/>
            </a:pPr>
            <a:r>
              <a:rPr lang="de" sz="1500"/>
              <a:t>Ich habe schon mal an einer </a:t>
            </a:r>
            <a:br>
              <a:rPr lang="de" sz="1500"/>
            </a:br>
            <a:r>
              <a:rPr lang="de" sz="1500"/>
              <a:t>Demonstration teilgenommen. </a:t>
            </a:r>
            <a:br>
              <a:rPr lang="de" sz="1500"/>
            </a:br>
            <a:endParaRPr sz="1500"/>
          </a:p>
          <a:p>
            <a:pPr indent="-330200" lvl="0" marL="457200" rtl="0" algn="l">
              <a:lnSpc>
                <a:spcPct val="115000"/>
              </a:lnSpc>
              <a:spcBef>
                <a:spcPts val="0"/>
              </a:spcBef>
              <a:spcAft>
                <a:spcPts val="0"/>
              </a:spcAft>
              <a:buClr>
                <a:srgbClr val="8B0404"/>
              </a:buClr>
              <a:buSzPts val="1600"/>
              <a:buChar char="❖"/>
            </a:pPr>
            <a:r>
              <a:rPr lang="de" sz="1500"/>
              <a:t>Ich habe schon mal eine Petition (vor Ort/digital) unterschrieben.</a:t>
            </a:r>
            <a:br>
              <a:rPr lang="de" sz="1500"/>
            </a:br>
            <a:endParaRPr sz="1500"/>
          </a:p>
          <a:p>
            <a:pPr indent="-330200" lvl="0" marL="457200" rtl="0" algn="l">
              <a:lnSpc>
                <a:spcPct val="115000"/>
              </a:lnSpc>
              <a:spcBef>
                <a:spcPts val="0"/>
              </a:spcBef>
              <a:spcAft>
                <a:spcPts val="0"/>
              </a:spcAft>
              <a:buClr>
                <a:srgbClr val="8B0404"/>
              </a:buClr>
              <a:buSzPts val="1600"/>
              <a:buChar char="❖"/>
            </a:pPr>
            <a:r>
              <a:rPr lang="de" sz="1500"/>
              <a:t>Ich habe schon mal mit einer/einem Politiker:in persönlich gesprochen (vor Ort/digital). </a:t>
            </a:r>
            <a:endParaRPr sz="1500"/>
          </a:p>
          <a:p>
            <a:pPr indent="0" lvl="0" marL="0" rtl="0" algn="l">
              <a:lnSpc>
                <a:spcPct val="70000"/>
              </a:lnSpc>
              <a:spcBef>
                <a:spcPts val="800"/>
              </a:spcBef>
              <a:spcAft>
                <a:spcPts val="0"/>
              </a:spcAft>
              <a:buSzPts val="2100"/>
              <a:buNone/>
            </a:pPr>
            <a:r>
              <a:t/>
            </a:r>
            <a:endParaRPr/>
          </a:p>
        </p:txBody>
      </p:sp>
      <p:sp>
        <p:nvSpPr>
          <p:cNvPr id="66" name="Google Shape;66;p4"/>
          <p:cNvSpPr txBox="1"/>
          <p:nvPr>
            <p:ph idx="2" type="body"/>
          </p:nvPr>
        </p:nvSpPr>
        <p:spPr>
          <a:xfrm>
            <a:off x="4899525" y="1655900"/>
            <a:ext cx="4061100" cy="2778000"/>
          </a:xfrm>
          <a:prstGeom prst="rect">
            <a:avLst/>
          </a:prstGeom>
          <a:noFill/>
          <a:ln>
            <a:noFill/>
          </a:ln>
        </p:spPr>
        <p:txBody>
          <a:bodyPr anchorCtr="0" anchor="ctr" bIns="34275" lIns="68575" spcFirstLastPara="1" rIns="68575" wrap="square" tIns="34275">
            <a:normAutofit lnSpcReduction="10000"/>
          </a:bodyPr>
          <a:lstStyle/>
          <a:p>
            <a:pPr indent="-323850" lvl="0" marL="457200" rtl="0" algn="l">
              <a:lnSpc>
                <a:spcPct val="115000"/>
              </a:lnSpc>
              <a:spcBef>
                <a:spcPts val="0"/>
              </a:spcBef>
              <a:spcAft>
                <a:spcPts val="0"/>
              </a:spcAft>
              <a:buClr>
                <a:srgbClr val="8B0404"/>
              </a:buClr>
              <a:buSzPts val="1500"/>
              <a:buChar char="❖"/>
            </a:pPr>
            <a:r>
              <a:rPr lang="de" sz="1500"/>
              <a:t>Ich finde die Möglichkeiten für junge Menschen, sich in der Politik zu engagieren, einladend und gut kommuniziert.</a:t>
            </a:r>
            <a:endParaRPr sz="1500"/>
          </a:p>
          <a:p>
            <a:pPr indent="0" lvl="0" marL="0" rtl="0" algn="l">
              <a:lnSpc>
                <a:spcPct val="115000"/>
              </a:lnSpc>
              <a:spcBef>
                <a:spcPts val="0"/>
              </a:spcBef>
              <a:spcAft>
                <a:spcPts val="0"/>
              </a:spcAft>
              <a:buSzPts val="2100"/>
              <a:buNone/>
            </a:pPr>
            <a:r>
              <a:t/>
            </a:r>
            <a:endParaRPr sz="1500"/>
          </a:p>
          <a:p>
            <a:pPr indent="-323850" lvl="0" marL="457200" rtl="0" algn="l">
              <a:lnSpc>
                <a:spcPct val="115000"/>
              </a:lnSpc>
              <a:spcBef>
                <a:spcPts val="0"/>
              </a:spcBef>
              <a:spcAft>
                <a:spcPts val="0"/>
              </a:spcAft>
              <a:buClr>
                <a:srgbClr val="8B0404"/>
              </a:buClr>
              <a:buSzPts val="1500"/>
              <a:buChar char="❖"/>
            </a:pPr>
            <a:r>
              <a:rPr lang="de" sz="1500"/>
              <a:t>Ich glaube, dass meine Stimme bei Wahlen einen Unterschied macht. </a:t>
            </a:r>
            <a:br>
              <a:rPr lang="de" sz="1500"/>
            </a:br>
            <a:endParaRPr sz="1500"/>
          </a:p>
          <a:p>
            <a:pPr indent="-323850" lvl="0" marL="457200" rtl="0" algn="l">
              <a:lnSpc>
                <a:spcPct val="115000"/>
              </a:lnSpc>
              <a:spcBef>
                <a:spcPts val="0"/>
              </a:spcBef>
              <a:spcAft>
                <a:spcPts val="0"/>
              </a:spcAft>
              <a:buClr>
                <a:srgbClr val="8B0404"/>
              </a:buClr>
              <a:buSzPts val="1500"/>
              <a:buChar char="❖"/>
            </a:pPr>
            <a:r>
              <a:rPr lang="de" sz="1500"/>
              <a:t>Ich fühle mich motiviert und informiert, wenn es um politische Themen in Europa geht. </a:t>
            </a:r>
            <a:endParaRPr sz="15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5"/>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Einblicke: Was bedeutet Repräsentation?</a:t>
            </a:r>
            <a:endParaRPr/>
          </a:p>
        </p:txBody>
      </p:sp>
      <p:sp>
        <p:nvSpPr>
          <p:cNvPr id="72" name="Google Shape;72;p5"/>
          <p:cNvSpPr txBox="1"/>
          <p:nvPr/>
        </p:nvSpPr>
        <p:spPr>
          <a:xfrm>
            <a:off x="296800" y="1465050"/>
            <a:ext cx="2984700" cy="40281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800"/>
              </a:spcBef>
              <a:spcAft>
                <a:spcPts val="0"/>
              </a:spcAft>
              <a:buClr>
                <a:srgbClr val="000000"/>
              </a:buClr>
              <a:buSzPts val="1500"/>
              <a:buFont typeface="Arial"/>
              <a:buNone/>
            </a:pPr>
            <a:r>
              <a:rPr b="1" i="0" lang="de" sz="1500" u="none" cap="none" strike="noStrike">
                <a:solidFill>
                  <a:schemeClr val="dk1"/>
                </a:solidFill>
                <a:latin typeface="Aleo"/>
                <a:ea typeface="Aleo"/>
                <a:cs typeface="Aleo"/>
                <a:sym typeface="Aleo"/>
              </a:rPr>
              <a:t>Repräsentation</a:t>
            </a:r>
            <a:r>
              <a:rPr b="0" i="0" lang="de" sz="1500" u="none" cap="none" strike="noStrike">
                <a:solidFill>
                  <a:schemeClr val="dk1"/>
                </a:solidFill>
                <a:latin typeface="Aleo"/>
                <a:ea typeface="Aleo"/>
                <a:cs typeface="Aleo"/>
                <a:sym typeface="Aleo"/>
              </a:rPr>
              <a:t> bedeutet vor allem </a:t>
            </a:r>
            <a:r>
              <a:rPr b="1" i="0" lang="de" sz="1500" u="none" cap="none" strike="noStrike">
                <a:solidFill>
                  <a:schemeClr val="dk1"/>
                </a:solidFill>
                <a:latin typeface="Aleo"/>
                <a:ea typeface="Aleo"/>
                <a:cs typeface="Aleo"/>
                <a:sym typeface="Aleo"/>
              </a:rPr>
              <a:t>(Stell-)Vertretung</a:t>
            </a:r>
            <a:r>
              <a:rPr b="0" i="0" lang="de" sz="1500" u="none" cap="none" strike="noStrike">
                <a:solidFill>
                  <a:schemeClr val="dk1"/>
                </a:solidFill>
                <a:latin typeface="Aleo"/>
                <a:ea typeface="Aleo"/>
                <a:cs typeface="Aleo"/>
                <a:sym typeface="Aleo"/>
              </a:rPr>
              <a:t> und das </a:t>
            </a:r>
            <a:r>
              <a:rPr b="1" i="0" lang="de" sz="1500" u="none" cap="none" strike="noStrike">
                <a:solidFill>
                  <a:schemeClr val="dk1"/>
                </a:solidFill>
                <a:latin typeface="Aleo"/>
                <a:ea typeface="Aleo"/>
                <a:cs typeface="Aleo"/>
                <a:sym typeface="Aleo"/>
              </a:rPr>
              <a:t>Sichtbarmachen</a:t>
            </a:r>
            <a:r>
              <a:rPr b="0" i="0" lang="de" sz="1500" u="none" cap="none" strike="noStrike">
                <a:solidFill>
                  <a:schemeClr val="dk1"/>
                </a:solidFill>
                <a:latin typeface="Aleo"/>
                <a:ea typeface="Aleo"/>
                <a:cs typeface="Aleo"/>
                <a:sym typeface="Aleo"/>
              </a:rPr>
              <a:t> von Gruppen in politischen Zusammenhängen.</a:t>
            </a:r>
            <a:endParaRPr b="0" i="0" sz="15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500"/>
              <a:buFont typeface="Arial"/>
              <a:buNone/>
            </a:pPr>
            <a:r>
              <a:t/>
            </a:r>
            <a:endParaRPr b="0" i="0" sz="15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500"/>
              <a:buFont typeface="Arial"/>
              <a:buNone/>
            </a:pPr>
            <a:r>
              <a:rPr b="0" i="0" lang="de" sz="1500" u="none" cap="none" strike="noStrike">
                <a:solidFill>
                  <a:schemeClr val="dk1"/>
                </a:solidFill>
                <a:latin typeface="Aleo"/>
                <a:ea typeface="Aleo"/>
                <a:cs typeface="Aleo"/>
                <a:sym typeface="Aleo"/>
              </a:rPr>
              <a:t>Die </a:t>
            </a:r>
            <a:r>
              <a:rPr b="1" i="0" lang="de" sz="1500" u="none" cap="none" strike="noStrike">
                <a:solidFill>
                  <a:schemeClr val="dk1"/>
                </a:solidFill>
                <a:latin typeface="Aleo"/>
                <a:ea typeface="Aleo"/>
                <a:cs typeface="Aleo"/>
                <a:sym typeface="Aleo"/>
              </a:rPr>
              <a:t>Repräsentierten</a:t>
            </a:r>
            <a:r>
              <a:rPr b="0" i="0" lang="de" sz="1500" u="none" cap="none" strike="noStrike">
                <a:solidFill>
                  <a:schemeClr val="dk1"/>
                </a:solidFill>
                <a:latin typeface="Aleo"/>
                <a:ea typeface="Aleo"/>
                <a:cs typeface="Aleo"/>
                <a:sym typeface="Aleo"/>
              </a:rPr>
              <a:t> müssen sich </a:t>
            </a:r>
            <a:r>
              <a:rPr b="1" i="0" lang="de" sz="1500" u="none" cap="none" strike="noStrike">
                <a:solidFill>
                  <a:schemeClr val="dk1"/>
                </a:solidFill>
                <a:latin typeface="Aleo"/>
                <a:ea typeface="Aleo"/>
                <a:cs typeface="Aleo"/>
                <a:sym typeface="Aleo"/>
              </a:rPr>
              <a:t>mit dem Handeln der Repräsentanten identifizieren </a:t>
            </a:r>
            <a:r>
              <a:rPr b="0" i="0" lang="de" sz="1500" u="none" cap="none" strike="noStrike">
                <a:solidFill>
                  <a:schemeClr val="dk1"/>
                </a:solidFill>
                <a:latin typeface="Aleo"/>
                <a:ea typeface="Aleo"/>
                <a:cs typeface="Aleo"/>
                <a:sym typeface="Aleo"/>
              </a:rPr>
              <a:t>können, bzw. “sich darin wiederfinden”.</a:t>
            </a:r>
            <a:endParaRPr b="0" i="0" sz="15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700"/>
              <a:buFont typeface="Arial"/>
              <a:buNone/>
            </a:pPr>
            <a:r>
              <a:t/>
            </a:r>
            <a:endParaRPr b="0" i="0" sz="17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700"/>
              <a:buFont typeface="Arial"/>
              <a:buNone/>
            </a:pPr>
            <a:r>
              <a:t/>
            </a:r>
            <a:endParaRPr b="0" i="0" sz="17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700"/>
              <a:buFont typeface="Arial"/>
              <a:buNone/>
            </a:pPr>
            <a:r>
              <a:t/>
            </a:r>
            <a:endParaRPr b="0" i="0" sz="1700" u="none" cap="none" strike="noStrike">
              <a:solidFill>
                <a:schemeClr val="dk1"/>
              </a:solidFill>
              <a:latin typeface="Aleo"/>
              <a:ea typeface="Aleo"/>
              <a:cs typeface="Aleo"/>
              <a:sym typeface="Aleo"/>
            </a:endParaRPr>
          </a:p>
          <a:p>
            <a:pPr indent="0" lvl="0" marL="0" marR="0" rtl="0" algn="l">
              <a:lnSpc>
                <a:spcPct val="90000"/>
              </a:lnSpc>
              <a:spcBef>
                <a:spcPts val="800"/>
              </a:spcBef>
              <a:spcAft>
                <a:spcPts val="0"/>
              </a:spcAft>
              <a:buClr>
                <a:srgbClr val="000000"/>
              </a:buClr>
              <a:buSzPts val="1700"/>
              <a:buFont typeface="Arial"/>
              <a:buNone/>
            </a:pPr>
            <a:r>
              <a:t/>
            </a:r>
            <a:endParaRPr b="0" i="0" sz="1700" u="none" cap="none" strike="noStrike">
              <a:solidFill>
                <a:schemeClr val="dk1"/>
              </a:solidFill>
              <a:latin typeface="Aleo"/>
              <a:ea typeface="Aleo"/>
              <a:cs typeface="Aleo"/>
              <a:sym typeface="Aleo"/>
            </a:endParaRPr>
          </a:p>
        </p:txBody>
      </p:sp>
      <p:sp>
        <p:nvSpPr>
          <p:cNvPr id="73" name="Google Shape;73;p5"/>
          <p:cNvSpPr txBox="1"/>
          <p:nvPr/>
        </p:nvSpPr>
        <p:spPr>
          <a:xfrm>
            <a:off x="4088800" y="1507575"/>
            <a:ext cx="4479300" cy="28782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4900"/>
              <a:buFont typeface="Arial"/>
              <a:buNone/>
            </a:pPr>
            <a:r>
              <a:rPr b="0" i="0" lang="de" sz="4900" u="none" cap="none" strike="noStrike">
                <a:solidFill>
                  <a:schemeClr val="dk1"/>
                </a:solidFill>
                <a:highlight>
                  <a:schemeClr val="lt1"/>
                </a:highlight>
                <a:latin typeface="Arial"/>
                <a:ea typeface="Arial"/>
                <a:cs typeface="Arial"/>
                <a:sym typeface="Arial"/>
              </a:rPr>
              <a:t>👩</a:t>
            </a:r>
            <a:br>
              <a:rPr b="0" i="1" lang="de" sz="1400" u="none" cap="none" strike="noStrike">
                <a:solidFill>
                  <a:srgbClr val="000000"/>
                </a:solidFill>
                <a:latin typeface="Aleo"/>
                <a:ea typeface="Aleo"/>
                <a:cs typeface="Aleo"/>
                <a:sym typeface="Aleo"/>
              </a:rPr>
            </a:br>
            <a:endParaRPr b="0" i="1" sz="14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400"/>
              <a:buFont typeface="Arial"/>
              <a:buNone/>
            </a:pPr>
            <a:r>
              <a:rPr b="0" i="1" lang="de" sz="1400" u="none" cap="none" strike="noStrike">
                <a:solidFill>
                  <a:srgbClr val="000000"/>
                </a:solidFill>
                <a:latin typeface="Aleo"/>
                <a:ea typeface="Aleo"/>
                <a:cs typeface="Aleo"/>
                <a:sym typeface="Aleo"/>
              </a:rPr>
              <a:t>"</a:t>
            </a:r>
            <a:r>
              <a:rPr b="0" i="1" lang="de" sz="1400" u="none" cap="none" strike="noStrike">
                <a:solidFill>
                  <a:schemeClr val="dk1"/>
                </a:solidFill>
                <a:latin typeface="Aleo"/>
                <a:ea typeface="Aleo"/>
                <a:cs typeface="Aleo"/>
                <a:sym typeface="Aleo"/>
              </a:rPr>
              <a:t>Und wenn ich nochmal auf die deutschen EU-Politiker gehe, dann – also, kann ich nur Politiker sagen, weil ich glaube die allermeisten davon sind Männer über 45. Wo man... also ich mich überhaupt nicht repräsentiert sehe.</a:t>
            </a:r>
            <a:r>
              <a:rPr b="0" i="1" lang="de" sz="1400" u="none" cap="none" strike="noStrike">
                <a:solidFill>
                  <a:srgbClr val="000000"/>
                </a:solidFill>
                <a:latin typeface="Aleo"/>
                <a:ea typeface="Aleo"/>
                <a:cs typeface="Aleo"/>
                <a:sym typeface="Aleo"/>
              </a:rPr>
              <a:t>"</a:t>
            </a:r>
            <a:endParaRPr b="0" i="1" sz="1400" u="none" cap="none" strike="noStrike">
              <a:solidFill>
                <a:srgbClr val="000000"/>
              </a:solidFill>
              <a:latin typeface="Aleo"/>
              <a:ea typeface="Aleo"/>
              <a:cs typeface="Aleo"/>
              <a:sym typeface="Aleo"/>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400"/>
              <a:buFont typeface="Arial"/>
              <a:buNone/>
            </a:pPr>
            <a:r>
              <a:rPr b="0" i="0" lang="de" sz="1400" u="none" cap="none" strike="noStrike">
                <a:solidFill>
                  <a:srgbClr val="000000"/>
                </a:solidFill>
                <a:latin typeface="Aleo"/>
                <a:ea typeface="Aleo"/>
                <a:cs typeface="Aleo"/>
                <a:sym typeface="Aleo"/>
              </a:rPr>
              <a:t>(Eine Teilnehmerin aus unseren Fokusgruppen - Deutschland)</a:t>
            </a:r>
            <a:endParaRPr b="0" i="0" sz="1400" u="none" cap="none" strike="noStrike">
              <a:solidFill>
                <a:srgbClr val="000000"/>
              </a:solidFill>
              <a:latin typeface="Aleo"/>
              <a:ea typeface="Aleo"/>
              <a:cs typeface="Aleo"/>
              <a:sym typeface="Ale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6"/>
          <p:cNvSpPr txBox="1"/>
          <p:nvPr/>
        </p:nvSpPr>
        <p:spPr>
          <a:xfrm>
            <a:off x="128275" y="2527425"/>
            <a:ext cx="4240800" cy="1893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chemeClr val="dk1"/>
              </a:buClr>
              <a:buSzPts val="1100"/>
              <a:buFont typeface="Arial"/>
              <a:buNone/>
            </a:pPr>
            <a:r>
              <a:rPr b="0" i="0" lang="de" sz="4100" u="none" cap="none" strike="noStrike">
                <a:solidFill>
                  <a:schemeClr val="dk1"/>
                </a:solidFill>
                <a:latin typeface="Arial"/>
                <a:ea typeface="Arial"/>
                <a:cs typeface="Arial"/>
                <a:sym typeface="Arial"/>
              </a:rPr>
              <a:t>👨</a:t>
            </a:r>
            <a:endParaRPr b="0" i="1" sz="14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400"/>
              <a:buFont typeface="Arial"/>
              <a:buNone/>
            </a:pPr>
            <a:r>
              <a:rPr b="0" i="1" lang="de" sz="1400" u="none" cap="none" strike="noStrike">
                <a:solidFill>
                  <a:srgbClr val="000000"/>
                </a:solidFill>
                <a:latin typeface="Aleo"/>
                <a:ea typeface="Aleo"/>
                <a:cs typeface="Aleo"/>
                <a:sym typeface="Aleo"/>
              </a:rPr>
              <a:t>"Wenn man sich nicht an den Wahlen beteiligt, kann man auch nichts ändern."</a:t>
            </a:r>
            <a:endParaRPr b="0" i="1" sz="14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400"/>
              <a:buFont typeface="Arial"/>
              <a:buNone/>
            </a:pPr>
            <a:r>
              <a:rPr b="0" i="0" lang="de" sz="1400" u="none" cap="none" strike="noStrike">
                <a:solidFill>
                  <a:srgbClr val="000000"/>
                </a:solidFill>
                <a:latin typeface="Aleo"/>
                <a:ea typeface="Aleo"/>
                <a:cs typeface="Aleo"/>
                <a:sym typeface="Aleo"/>
              </a:rPr>
              <a:t>(Ein Teilnehmer aus unseren Fokusgruppen - Griechenland)</a:t>
            </a:r>
            <a:endParaRPr b="0" i="0" sz="1400" u="none" cap="none" strike="noStrike">
              <a:solidFill>
                <a:srgbClr val="000000"/>
              </a:solidFill>
              <a:latin typeface="Aleo"/>
              <a:ea typeface="Aleo"/>
              <a:cs typeface="Aleo"/>
              <a:sym typeface="Aleo"/>
            </a:endParaRPr>
          </a:p>
        </p:txBody>
      </p:sp>
      <p:sp>
        <p:nvSpPr>
          <p:cNvPr id="79" name="Google Shape;79;p6"/>
          <p:cNvSpPr txBox="1"/>
          <p:nvPr/>
        </p:nvSpPr>
        <p:spPr>
          <a:xfrm>
            <a:off x="128275" y="1318550"/>
            <a:ext cx="4496400" cy="11268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800"/>
              </a:spcBef>
              <a:spcAft>
                <a:spcPts val="0"/>
              </a:spcAft>
              <a:buClr>
                <a:srgbClr val="000000"/>
              </a:buClr>
              <a:buSzPts val="1700"/>
              <a:buFont typeface="Arial"/>
              <a:buNone/>
            </a:pPr>
            <a:r>
              <a:rPr b="0" i="0" lang="de" sz="1700" u="none" cap="none" strike="noStrike">
                <a:solidFill>
                  <a:schemeClr val="dk1"/>
                </a:solidFill>
                <a:latin typeface="Aleo"/>
                <a:ea typeface="Aleo"/>
                <a:cs typeface="Aleo"/>
                <a:sym typeface="Aleo"/>
              </a:rPr>
              <a:t>Politische</a:t>
            </a:r>
            <a:r>
              <a:rPr b="1" i="0" lang="de" sz="1700" u="none" cap="none" strike="noStrike">
                <a:solidFill>
                  <a:schemeClr val="dk1"/>
                </a:solidFill>
                <a:latin typeface="Aleo"/>
                <a:ea typeface="Aleo"/>
                <a:cs typeface="Aleo"/>
                <a:sym typeface="Aleo"/>
              </a:rPr>
              <a:t> Partizipation </a:t>
            </a:r>
            <a:r>
              <a:rPr b="0" i="0" lang="de" sz="1700" u="none" cap="none" strike="noStrike">
                <a:solidFill>
                  <a:schemeClr val="dk1"/>
                </a:solidFill>
                <a:latin typeface="Aleo"/>
                <a:ea typeface="Aleo"/>
                <a:cs typeface="Aleo"/>
                <a:sym typeface="Aleo"/>
              </a:rPr>
              <a:t>beschreibt</a:t>
            </a:r>
            <a:r>
              <a:rPr b="1" i="0" lang="de" sz="1700" u="none" cap="none" strike="noStrike">
                <a:solidFill>
                  <a:schemeClr val="dk1"/>
                </a:solidFill>
                <a:latin typeface="Aleo"/>
                <a:ea typeface="Aleo"/>
                <a:cs typeface="Aleo"/>
                <a:sym typeface="Aleo"/>
              </a:rPr>
              <a:t> </a:t>
            </a:r>
            <a:r>
              <a:rPr b="0" i="0" lang="de" sz="1700" u="none" cap="none" strike="noStrike">
                <a:solidFill>
                  <a:schemeClr val="dk1"/>
                </a:solidFill>
                <a:latin typeface="Aleo"/>
                <a:ea typeface="Aleo"/>
                <a:cs typeface="Aleo"/>
                <a:sym typeface="Aleo"/>
              </a:rPr>
              <a:t>das Verhalten von Bürger:innen, die freiwillig Einfluss auf politische Entscheidungen ausüben wollen. </a:t>
            </a:r>
            <a:endParaRPr b="0" i="0" sz="800" u="none" cap="none" strike="noStrike">
              <a:solidFill>
                <a:srgbClr val="000000"/>
              </a:solidFill>
              <a:latin typeface="Arial"/>
              <a:ea typeface="Arial"/>
              <a:cs typeface="Arial"/>
              <a:sym typeface="Arial"/>
            </a:endParaRPr>
          </a:p>
        </p:txBody>
      </p:sp>
      <p:pic>
        <p:nvPicPr>
          <p:cNvPr id="80" name="Google Shape;80;p6"/>
          <p:cNvPicPr preferRelativeResize="0"/>
          <p:nvPr/>
        </p:nvPicPr>
        <p:blipFill rotWithShape="1">
          <a:blip r:embed="rId3">
            <a:alphaModFix/>
          </a:blip>
          <a:srcRect b="0" l="0" r="0" t="0"/>
          <a:stretch/>
        </p:blipFill>
        <p:spPr>
          <a:xfrm>
            <a:off x="4572000" y="1714375"/>
            <a:ext cx="4084101" cy="2454826"/>
          </a:xfrm>
          <a:prstGeom prst="rect">
            <a:avLst/>
          </a:prstGeom>
          <a:noFill/>
          <a:ln>
            <a:noFill/>
          </a:ln>
        </p:spPr>
      </p:pic>
      <p:sp>
        <p:nvSpPr>
          <p:cNvPr id="81" name="Google Shape;81;p6"/>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Einblicke: Was bedeutet Partizipation/Teilhabe/Beteiligung?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7"/>
          <p:cNvSpPr txBox="1"/>
          <p:nvPr/>
        </p:nvSpPr>
        <p:spPr>
          <a:xfrm>
            <a:off x="205700" y="1341250"/>
            <a:ext cx="3142200" cy="1500600"/>
          </a:xfrm>
          <a:prstGeom prst="rect">
            <a:avLst/>
          </a:prstGeom>
          <a:noFill/>
          <a:ln>
            <a:noFill/>
          </a:ln>
        </p:spPr>
        <p:txBody>
          <a:bodyPr anchorCtr="0" anchor="t" bIns="91425" lIns="91425" spcFirstLastPara="1" rIns="91425" wrap="square" tIns="91425">
            <a:spAutoFit/>
          </a:bodyPr>
          <a:lstStyle/>
          <a:p>
            <a:pPr indent="0" lvl="0" marL="0" marR="0" rtl="0" algn="l">
              <a:lnSpc>
                <a:spcPct val="90000"/>
              </a:lnSpc>
              <a:spcBef>
                <a:spcPts val="800"/>
              </a:spcBef>
              <a:spcAft>
                <a:spcPts val="0"/>
              </a:spcAft>
              <a:buClr>
                <a:srgbClr val="000000"/>
              </a:buClr>
              <a:buSzPts val="1900"/>
              <a:buFont typeface="Arial"/>
              <a:buNone/>
            </a:pPr>
            <a:r>
              <a:rPr b="1" i="0" lang="de" sz="1900" u="none" cap="none" strike="noStrike">
                <a:solidFill>
                  <a:schemeClr val="dk1"/>
                </a:solidFill>
                <a:latin typeface="Aleo"/>
                <a:ea typeface="Aleo"/>
                <a:cs typeface="Aleo"/>
                <a:sym typeface="Aleo"/>
              </a:rPr>
              <a:t>Vertrauen</a:t>
            </a:r>
            <a:r>
              <a:rPr b="0" i="0" lang="de" sz="1900" u="none" cap="none" strike="noStrike">
                <a:solidFill>
                  <a:schemeClr val="dk1"/>
                </a:solidFill>
                <a:latin typeface="Aleo"/>
                <a:ea typeface="Aleo"/>
                <a:cs typeface="Aleo"/>
                <a:sym typeface="Aleo"/>
              </a:rPr>
              <a:t> bedeutet, sich sicher sein zu können, dass man sich</a:t>
            </a:r>
            <a:r>
              <a:rPr b="1" i="0" lang="de" sz="1900" u="none" cap="none" strike="noStrike">
                <a:solidFill>
                  <a:schemeClr val="dk1"/>
                </a:solidFill>
                <a:latin typeface="Aleo"/>
                <a:ea typeface="Aleo"/>
                <a:cs typeface="Aleo"/>
                <a:sym typeface="Aleo"/>
              </a:rPr>
              <a:t> auf jemanden oder etwas verlassen</a:t>
            </a:r>
            <a:r>
              <a:rPr b="0" i="0" lang="de" sz="1900" u="none" cap="none" strike="noStrike">
                <a:solidFill>
                  <a:schemeClr val="dk1"/>
                </a:solidFill>
                <a:latin typeface="Aleo"/>
                <a:ea typeface="Aleo"/>
                <a:cs typeface="Aleo"/>
                <a:sym typeface="Aleo"/>
              </a:rPr>
              <a:t> kann.</a:t>
            </a:r>
            <a:endParaRPr b="0" i="0" sz="1200" u="none" cap="none" strike="noStrike">
              <a:solidFill>
                <a:srgbClr val="000000"/>
              </a:solidFill>
              <a:latin typeface="Arial"/>
              <a:ea typeface="Arial"/>
              <a:cs typeface="Arial"/>
              <a:sym typeface="Arial"/>
            </a:endParaRPr>
          </a:p>
        </p:txBody>
      </p:sp>
      <p:sp>
        <p:nvSpPr>
          <p:cNvPr id="87" name="Google Shape;87;p7"/>
          <p:cNvSpPr txBox="1"/>
          <p:nvPr/>
        </p:nvSpPr>
        <p:spPr>
          <a:xfrm>
            <a:off x="102225" y="2682600"/>
            <a:ext cx="3629700" cy="18933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300"/>
              <a:buFont typeface="Arial"/>
              <a:buNone/>
            </a:pPr>
            <a:r>
              <a:rPr b="0" i="0" lang="de" sz="3300" u="none" cap="none" strike="noStrike">
                <a:solidFill>
                  <a:srgbClr val="000000"/>
                </a:solidFill>
                <a:latin typeface="Aleo"/>
                <a:ea typeface="Aleo"/>
                <a:cs typeface="Aleo"/>
                <a:sym typeface="Aleo"/>
              </a:rPr>
              <a:t>👨🏾</a:t>
            </a:r>
            <a:endParaRPr b="0" i="0" sz="33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300"/>
              <a:buFont typeface="Arial"/>
              <a:buNone/>
            </a:pPr>
            <a:br>
              <a:rPr b="0" i="1" lang="de" sz="1300" u="none" cap="none" strike="noStrike">
                <a:solidFill>
                  <a:srgbClr val="000000"/>
                </a:solidFill>
                <a:latin typeface="Aleo"/>
                <a:ea typeface="Aleo"/>
                <a:cs typeface="Aleo"/>
                <a:sym typeface="Aleo"/>
              </a:rPr>
            </a:br>
            <a:r>
              <a:rPr b="0" i="1" lang="de" sz="1300" u="none" cap="none" strike="noStrike">
                <a:solidFill>
                  <a:srgbClr val="000000"/>
                </a:solidFill>
                <a:latin typeface="Aleo"/>
                <a:ea typeface="Aleo"/>
                <a:cs typeface="Aleo"/>
                <a:sym typeface="Aleo"/>
              </a:rPr>
              <a:t>“Früher hatte ich kein allzu großes Vertrauen in die Politik, heute gar keins mehr.“</a:t>
            </a:r>
            <a:endParaRPr b="0" i="1" sz="13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300"/>
              <a:buFont typeface="Arial"/>
              <a:buNone/>
            </a:pPr>
            <a:r>
              <a:t/>
            </a:r>
            <a:endParaRPr b="0" i="0" sz="1300" u="none" cap="none" strike="noStrike">
              <a:solidFill>
                <a:srgbClr val="000000"/>
              </a:solidFill>
              <a:latin typeface="Aleo"/>
              <a:ea typeface="Aleo"/>
              <a:cs typeface="Aleo"/>
              <a:sym typeface="Aleo"/>
            </a:endParaRPr>
          </a:p>
          <a:p>
            <a:pPr indent="0" lvl="0" marL="0" marR="0" rtl="0" algn="ctr">
              <a:lnSpc>
                <a:spcPct val="100000"/>
              </a:lnSpc>
              <a:spcBef>
                <a:spcPts val="0"/>
              </a:spcBef>
              <a:spcAft>
                <a:spcPts val="0"/>
              </a:spcAft>
              <a:buClr>
                <a:srgbClr val="000000"/>
              </a:buClr>
              <a:buSzPts val="1300"/>
              <a:buFont typeface="Arial"/>
              <a:buNone/>
            </a:pPr>
            <a:r>
              <a:rPr b="0" i="0" lang="de" sz="1300" u="none" cap="none" strike="noStrike">
                <a:solidFill>
                  <a:srgbClr val="000000"/>
                </a:solidFill>
                <a:latin typeface="Aleo"/>
                <a:ea typeface="Aleo"/>
                <a:cs typeface="Aleo"/>
                <a:sym typeface="Aleo"/>
              </a:rPr>
              <a:t>(Ein Teilnehmer aus unseren Fokusgruppen - Frankreich)</a:t>
            </a:r>
            <a:endParaRPr b="0" i="0" sz="1300" u="none" cap="none" strike="noStrike">
              <a:solidFill>
                <a:srgbClr val="000000"/>
              </a:solidFill>
              <a:latin typeface="Aleo"/>
              <a:ea typeface="Aleo"/>
              <a:cs typeface="Aleo"/>
              <a:sym typeface="Aleo"/>
            </a:endParaRPr>
          </a:p>
        </p:txBody>
      </p:sp>
      <p:pic>
        <p:nvPicPr>
          <p:cNvPr id="88" name="Google Shape;88;p7"/>
          <p:cNvPicPr preferRelativeResize="0"/>
          <p:nvPr/>
        </p:nvPicPr>
        <p:blipFill rotWithShape="1">
          <a:blip r:embed="rId3">
            <a:alphaModFix/>
          </a:blip>
          <a:srcRect b="0" l="0" r="0" t="0"/>
          <a:stretch/>
        </p:blipFill>
        <p:spPr>
          <a:xfrm>
            <a:off x="4122050" y="1478450"/>
            <a:ext cx="4646751" cy="2793000"/>
          </a:xfrm>
          <a:prstGeom prst="rect">
            <a:avLst/>
          </a:prstGeom>
          <a:noFill/>
          <a:ln>
            <a:noFill/>
          </a:ln>
        </p:spPr>
      </p:pic>
      <p:sp>
        <p:nvSpPr>
          <p:cNvPr id="89" name="Google Shape;89;p7"/>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Einblicke: Was bedeutet Vertrauen?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8"/>
          <p:cNvSpPr txBox="1"/>
          <p:nvPr/>
        </p:nvSpPr>
        <p:spPr>
          <a:xfrm>
            <a:off x="3732150" y="3647000"/>
            <a:ext cx="1679700" cy="4479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900"/>
              <a:buFont typeface="Arial"/>
              <a:buNone/>
            </a:pPr>
            <a:r>
              <a:rPr b="1" i="0" lang="de" sz="1900" u="none" cap="none" strike="noStrike">
                <a:solidFill>
                  <a:schemeClr val="dk1"/>
                </a:solidFill>
                <a:latin typeface="Aleo"/>
                <a:ea typeface="Aleo"/>
                <a:cs typeface="Aleo"/>
                <a:sym typeface="Aleo"/>
              </a:rPr>
              <a:t>Vertrauen</a:t>
            </a:r>
            <a:endParaRPr b="0" i="0" sz="1400" u="none" cap="none" strike="noStrike">
              <a:solidFill>
                <a:srgbClr val="000000"/>
              </a:solidFill>
              <a:latin typeface="Arial"/>
              <a:ea typeface="Arial"/>
              <a:cs typeface="Arial"/>
              <a:sym typeface="Arial"/>
            </a:endParaRPr>
          </a:p>
        </p:txBody>
      </p:sp>
      <p:sp>
        <p:nvSpPr>
          <p:cNvPr id="95" name="Google Shape;95;p8"/>
          <p:cNvSpPr txBox="1"/>
          <p:nvPr/>
        </p:nvSpPr>
        <p:spPr>
          <a:xfrm>
            <a:off x="589625" y="1235675"/>
            <a:ext cx="2205600" cy="7110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900"/>
              <a:buFont typeface="Arial"/>
              <a:buNone/>
            </a:pPr>
            <a:r>
              <a:rPr b="1" i="0" lang="de" sz="1900" u="none" cap="none" strike="noStrike">
                <a:solidFill>
                  <a:schemeClr val="dk1"/>
                </a:solidFill>
                <a:latin typeface="Aleo"/>
                <a:ea typeface="Aleo"/>
                <a:cs typeface="Aleo"/>
                <a:sym typeface="Aleo"/>
              </a:rPr>
              <a:t>Station 1: Repräsentation</a:t>
            </a:r>
            <a:endParaRPr b="0" i="0" sz="1400" u="none" cap="none" strike="noStrike">
              <a:solidFill>
                <a:srgbClr val="000000"/>
              </a:solidFill>
              <a:latin typeface="Arial"/>
              <a:ea typeface="Arial"/>
              <a:cs typeface="Arial"/>
              <a:sym typeface="Arial"/>
            </a:endParaRPr>
          </a:p>
        </p:txBody>
      </p:sp>
      <p:sp>
        <p:nvSpPr>
          <p:cNvPr id="96" name="Google Shape;96;p8"/>
          <p:cNvSpPr txBox="1"/>
          <p:nvPr/>
        </p:nvSpPr>
        <p:spPr>
          <a:xfrm>
            <a:off x="6122225" y="1235663"/>
            <a:ext cx="2205600" cy="7110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900"/>
              <a:buFont typeface="Arial"/>
              <a:buNone/>
            </a:pPr>
            <a:r>
              <a:rPr b="1" i="0" lang="de" sz="1900" u="none" cap="none" strike="noStrike">
                <a:solidFill>
                  <a:schemeClr val="dk1"/>
                </a:solidFill>
                <a:latin typeface="Aleo"/>
                <a:ea typeface="Aleo"/>
                <a:cs typeface="Aleo"/>
                <a:sym typeface="Aleo"/>
              </a:rPr>
              <a:t>Station 2: Partizipation</a:t>
            </a:r>
            <a:endParaRPr b="0" i="0" sz="1400" u="none" cap="none" strike="noStrike">
              <a:solidFill>
                <a:srgbClr val="000000"/>
              </a:solidFill>
              <a:latin typeface="Arial"/>
              <a:ea typeface="Arial"/>
              <a:cs typeface="Arial"/>
              <a:sym typeface="Arial"/>
            </a:endParaRPr>
          </a:p>
        </p:txBody>
      </p:sp>
      <p:sp>
        <p:nvSpPr>
          <p:cNvPr id="97" name="Google Shape;97;p8"/>
          <p:cNvSpPr txBox="1"/>
          <p:nvPr/>
        </p:nvSpPr>
        <p:spPr>
          <a:xfrm>
            <a:off x="192425" y="1914400"/>
            <a:ext cx="3000000" cy="16449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400"/>
              <a:buFont typeface="Arial"/>
              <a:buNone/>
            </a:pPr>
            <a:r>
              <a:rPr b="1" i="0" lang="de" sz="1400" u="none" cap="none" strike="noStrike">
                <a:solidFill>
                  <a:schemeClr val="dk1"/>
                </a:solidFill>
                <a:latin typeface="Aleo"/>
                <a:ea typeface="Aleo"/>
                <a:cs typeface="Aleo"/>
                <a:sym typeface="Aleo"/>
              </a:rPr>
              <a:t>(Stell-)Vertretung</a:t>
            </a:r>
            <a:r>
              <a:rPr b="0" i="0" lang="de" sz="1400" u="none" cap="none" strike="noStrike">
                <a:solidFill>
                  <a:schemeClr val="dk1"/>
                </a:solidFill>
                <a:latin typeface="Aleo"/>
                <a:ea typeface="Aleo"/>
                <a:cs typeface="Aleo"/>
                <a:sym typeface="Aleo"/>
              </a:rPr>
              <a:t> &amp; das </a:t>
            </a:r>
            <a:r>
              <a:rPr b="1" i="0" lang="de" sz="1400" u="none" cap="none" strike="noStrike">
                <a:solidFill>
                  <a:schemeClr val="dk1"/>
                </a:solidFill>
                <a:latin typeface="Aleo"/>
                <a:ea typeface="Aleo"/>
                <a:cs typeface="Aleo"/>
                <a:sym typeface="Aleo"/>
              </a:rPr>
              <a:t>Sichtbarmachen</a:t>
            </a:r>
            <a:r>
              <a:rPr b="0" i="0" lang="de" sz="1400" u="none" cap="none" strike="noStrike">
                <a:solidFill>
                  <a:schemeClr val="dk1"/>
                </a:solidFill>
                <a:latin typeface="Aleo"/>
                <a:ea typeface="Aleo"/>
                <a:cs typeface="Aleo"/>
                <a:sym typeface="Aleo"/>
              </a:rPr>
              <a:t> von Gruppen</a:t>
            </a:r>
            <a:endParaRPr b="0" i="0" sz="1500" u="none" cap="none" strike="noStrike">
              <a:solidFill>
                <a:schemeClr val="dk1"/>
              </a:solidFill>
              <a:latin typeface="Aleo"/>
              <a:ea typeface="Aleo"/>
              <a:cs typeface="Aleo"/>
              <a:sym typeface="Aleo"/>
            </a:endParaRPr>
          </a:p>
          <a:p>
            <a:pPr indent="0" lvl="0" marL="0" marR="0" rtl="0" algn="ctr">
              <a:lnSpc>
                <a:spcPct val="90000"/>
              </a:lnSpc>
              <a:spcBef>
                <a:spcPts val="800"/>
              </a:spcBef>
              <a:spcAft>
                <a:spcPts val="0"/>
              </a:spcAft>
              <a:buClr>
                <a:srgbClr val="000000"/>
              </a:buClr>
              <a:buSzPts val="1400"/>
              <a:buFont typeface="Arial"/>
              <a:buNone/>
            </a:pPr>
            <a:r>
              <a:rPr b="0" i="0" lang="de" sz="1400" u="none" cap="none" strike="noStrike">
                <a:solidFill>
                  <a:schemeClr val="dk1"/>
                </a:solidFill>
                <a:latin typeface="Aleo"/>
                <a:ea typeface="Aleo"/>
                <a:cs typeface="Aleo"/>
                <a:sym typeface="Aleo"/>
              </a:rPr>
              <a:t>Die Repräsentierten müssen sich mit dem Handeln der Repräsentanten identifizieren können, bzw. “sich darin wiederfinden”.</a:t>
            </a:r>
            <a:endParaRPr b="0" i="0" sz="1400" u="none" cap="none" strike="noStrike">
              <a:solidFill>
                <a:schemeClr val="dk1"/>
              </a:solidFill>
              <a:latin typeface="Aleo"/>
              <a:ea typeface="Aleo"/>
              <a:cs typeface="Aleo"/>
              <a:sym typeface="Aleo"/>
            </a:endParaRPr>
          </a:p>
        </p:txBody>
      </p:sp>
      <p:sp>
        <p:nvSpPr>
          <p:cNvPr id="98" name="Google Shape;98;p8"/>
          <p:cNvSpPr txBox="1"/>
          <p:nvPr/>
        </p:nvSpPr>
        <p:spPr>
          <a:xfrm>
            <a:off x="5790725" y="1914400"/>
            <a:ext cx="2868600" cy="20163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300"/>
              <a:buFont typeface="Arial"/>
              <a:buNone/>
            </a:pPr>
            <a:r>
              <a:rPr b="0" i="0" lang="de" sz="1300" u="none" cap="none" strike="noStrike">
                <a:solidFill>
                  <a:schemeClr val="dk1"/>
                </a:solidFill>
                <a:latin typeface="Aleo"/>
                <a:ea typeface="Aleo"/>
                <a:cs typeface="Aleo"/>
                <a:sym typeface="Aleo"/>
              </a:rPr>
              <a:t>Politische</a:t>
            </a:r>
            <a:r>
              <a:rPr b="1" i="0" lang="de" sz="1300" u="none" cap="none" strike="noStrike">
                <a:solidFill>
                  <a:schemeClr val="dk1"/>
                </a:solidFill>
                <a:latin typeface="Aleo"/>
                <a:ea typeface="Aleo"/>
                <a:cs typeface="Aleo"/>
                <a:sym typeface="Aleo"/>
              </a:rPr>
              <a:t> Partizipation </a:t>
            </a:r>
            <a:r>
              <a:rPr b="0" i="0" lang="de" sz="1300" u="none" cap="none" strike="noStrike">
                <a:solidFill>
                  <a:schemeClr val="dk1"/>
                </a:solidFill>
                <a:latin typeface="Aleo"/>
                <a:ea typeface="Aleo"/>
                <a:cs typeface="Aleo"/>
                <a:sym typeface="Aleo"/>
              </a:rPr>
              <a:t>beschreibt</a:t>
            </a:r>
            <a:r>
              <a:rPr b="1" i="0" lang="de" sz="1300" u="none" cap="none" strike="noStrike">
                <a:solidFill>
                  <a:schemeClr val="dk1"/>
                </a:solidFill>
                <a:latin typeface="Aleo"/>
                <a:ea typeface="Aleo"/>
                <a:cs typeface="Aleo"/>
                <a:sym typeface="Aleo"/>
              </a:rPr>
              <a:t> </a:t>
            </a:r>
            <a:r>
              <a:rPr b="0" i="0" lang="de" sz="1300" u="none" cap="none" strike="noStrike">
                <a:solidFill>
                  <a:schemeClr val="dk1"/>
                </a:solidFill>
                <a:latin typeface="Aleo"/>
                <a:ea typeface="Aleo"/>
                <a:cs typeface="Aleo"/>
                <a:sym typeface="Aleo"/>
              </a:rPr>
              <a:t>das Verhalten von Bürger:innen, die freiwillig Einfluss auf politische Entscheidungen ausüben wollen.</a:t>
            </a:r>
            <a:endParaRPr b="0" i="0" sz="1200" u="none" cap="none" strike="noStrike">
              <a:solidFill>
                <a:schemeClr val="dk1"/>
              </a:solidFill>
              <a:latin typeface="Aleo"/>
              <a:ea typeface="Aleo"/>
              <a:cs typeface="Aleo"/>
              <a:sym typeface="Aleo"/>
            </a:endParaRPr>
          </a:p>
          <a:p>
            <a:pPr indent="0" lvl="0" marL="0" marR="0" rtl="0" algn="ctr">
              <a:lnSpc>
                <a:spcPct val="90000"/>
              </a:lnSpc>
              <a:spcBef>
                <a:spcPts val="800"/>
              </a:spcBef>
              <a:spcAft>
                <a:spcPts val="0"/>
              </a:spcAft>
              <a:buClr>
                <a:srgbClr val="000000"/>
              </a:buClr>
              <a:buSzPts val="1000"/>
              <a:buFont typeface="Arial"/>
              <a:buNone/>
            </a:pPr>
            <a:r>
              <a:rPr b="0" i="0" lang="de" sz="1000" u="none" cap="none" strike="noStrike">
                <a:solidFill>
                  <a:schemeClr val="dk1"/>
                </a:solidFill>
                <a:latin typeface="Aleo"/>
                <a:ea typeface="Aleo"/>
                <a:cs typeface="Aleo"/>
                <a:sym typeface="Aleo"/>
              </a:rPr>
              <a:t>Wahlen, Protest (legal und illegal), Parteiarbeit, Aktivismus, Wahlkampf, Petitionen, (Politische Gewalt)</a:t>
            </a:r>
            <a:endParaRPr b="0" i="0" sz="1000" u="none" cap="none" strike="noStrike">
              <a:solidFill>
                <a:schemeClr val="dk1"/>
              </a:solidFill>
              <a:latin typeface="Aleo"/>
              <a:ea typeface="Aleo"/>
              <a:cs typeface="Aleo"/>
              <a:sym typeface="Aleo"/>
            </a:endParaRPr>
          </a:p>
          <a:p>
            <a:pPr indent="0" lvl="0" marL="0" marR="0" rtl="0" algn="ctr">
              <a:lnSpc>
                <a:spcPct val="90000"/>
              </a:lnSpc>
              <a:spcBef>
                <a:spcPts val="800"/>
              </a:spcBef>
              <a:spcAft>
                <a:spcPts val="0"/>
              </a:spcAft>
              <a:buClr>
                <a:srgbClr val="000000"/>
              </a:buClr>
              <a:buSzPts val="1300"/>
              <a:buFont typeface="Arial"/>
              <a:buNone/>
            </a:pPr>
            <a:r>
              <a:t/>
            </a:r>
            <a:endParaRPr b="0" i="0" sz="1300" u="none" cap="none" strike="noStrike">
              <a:solidFill>
                <a:schemeClr val="dk1"/>
              </a:solidFill>
              <a:latin typeface="Aleo"/>
              <a:ea typeface="Aleo"/>
              <a:cs typeface="Aleo"/>
              <a:sym typeface="Aleo"/>
            </a:endParaRPr>
          </a:p>
          <a:p>
            <a:pPr indent="0" lvl="0" marL="0" marR="0" rtl="0" algn="ctr">
              <a:lnSpc>
                <a:spcPct val="90000"/>
              </a:lnSpc>
              <a:spcBef>
                <a:spcPts val="800"/>
              </a:spcBef>
              <a:spcAft>
                <a:spcPts val="0"/>
              </a:spcAft>
              <a:buClr>
                <a:srgbClr val="000000"/>
              </a:buClr>
              <a:buSzPts val="1500"/>
              <a:buFont typeface="Arial"/>
              <a:buNone/>
            </a:pPr>
            <a:r>
              <a:t/>
            </a:r>
            <a:endParaRPr b="0" i="0" sz="1500" u="none" cap="none" strike="noStrike">
              <a:solidFill>
                <a:schemeClr val="dk1"/>
              </a:solidFill>
              <a:latin typeface="Aleo"/>
              <a:ea typeface="Aleo"/>
              <a:cs typeface="Aleo"/>
              <a:sym typeface="Aleo"/>
            </a:endParaRPr>
          </a:p>
        </p:txBody>
      </p:sp>
      <p:sp>
        <p:nvSpPr>
          <p:cNvPr id="99" name="Google Shape;99;p8"/>
          <p:cNvSpPr txBox="1"/>
          <p:nvPr/>
        </p:nvSpPr>
        <p:spPr>
          <a:xfrm>
            <a:off x="2983325" y="3961200"/>
            <a:ext cx="3000000" cy="960600"/>
          </a:xfrm>
          <a:prstGeom prst="rect">
            <a:avLst/>
          </a:prstGeom>
          <a:noFill/>
          <a:ln>
            <a:noFill/>
          </a:ln>
        </p:spPr>
        <p:txBody>
          <a:bodyPr anchorCtr="0" anchor="t" bIns="91425" lIns="91425" spcFirstLastPara="1" rIns="91425" wrap="square" tIns="91425">
            <a:spAutoFit/>
          </a:bodyPr>
          <a:lstStyle/>
          <a:p>
            <a:pPr indent="0" lvl="0" marL="0" marR="0" rtl="0" algn="ctr">
              <a:lnSpc>
                <a:spcPct val="90000"/>
              </a:lnSpc>
              <a:spcBef>
                <a:spcPts val="800"/>
              </a:spcBef>
              <a:spcAft>
                <a:spcPts val="0"/>
              </a:spcAft>
              <a:buClr>
                <a:srgbClr val="000000"/>
              </a:buClr>
              <a:buSzPts val="1400"/>
              <a:buFont typeface="Arial"/>
              <a:buNone/>
            </a:pPr>
            <a:r>
              <a:rPr b="1" i="0" lang="de" sz="1400" u="none" cap="none" strike="noStrike">
                <a:solidFill>
                  <a:schemeClr val="dk1"/>
                </a:solidFill>
                <a:latin typeface="Aleo"/>
                <a:ea typeface="Aleo"/>
                <a:cs typeface="Aleo"/>
                <a:sym typeface="Aleo"/>
              </a:rPr>
              <a:t>Vertrauen</a:t>
            </a:r>
            <a:r>
              <a:rPr b="0" i="0" lang="de" sz="1400" u="none" cap="none" strike="noStrike">
                <a:solidFill>
                  <a:schemeClr val="dk1"/>
                </a:solidFill>
                <a:latin typeface="Aleo"/>
                <a:ea typeface="Aleo"/>
                <a:cs typeface="Aleo"/>
                <a:sym typeface="Aleo"/>
              </a:rPr>
              <a:t> bedeutet, sich sicher sein zu können, dass man </a:t>
            </a:r>
            <a:br>
              <a:rPr b="0" i="0" lang="de" sz="1400" u="none" cap="none" strike="noStrike">
                <a:solidFill>
                  <a:schemeClr val="dk1"/>
                </a:solidFill>
                <a:latin typeface="Aleo"/>
                <a:ea typeface="Aleo"/>
                <a:cs typeface="Aleo"/>
                <a:sym typeface="Aleo"/>
              </a:rPr>
            </a:br>
            <a:r>
              <a:rPr b="0" i="0" lang="de" sz="1400" u="none" cap="none" strike="noStrike">
                <a:solidFill>
                  <a:schemeClr val="dk1"/>
                </a:solidFill>
                <a:latin typeface="Aleo"/>
                <a:ea typeface="Aleo"/>
                <a:cs typeface="Aleo"/>
                <a:sym typeface="Aleo"/>
              </a:rPr>
              <a:t>sich</a:t>
            </a:r>
            <a:r>
              <a:rPr b="1" i="0" lang="de" sz="1400" u="none" cap="none" strike="noStrike">
                <a:solidFill>
                  <a:schemeClr val="dk1"/>
                </a:solidFill>
                <a:latin typeface="Aleo"/>
                <a:ea typeface="Aleo"/>
                <a:cs typeface="Aleo"/>
                <a:sym typeface="Aleo"/>
              </a:rPr>
              <a:t> auf jemanden oder etwas verlassen</a:t>
            </a:r>
            <a:r>
              <a:rPr b="0" i="0" lang="de" sz="1400" u="none" cap="none" strike="noStrike">
                <a:solidFill>
                  <a:schemeClr val="dk1"/>
                </a:solidFill>
                <a:latin typeface="Aleo"/>
                <a:ea typeface="Aleo"/>
                <a:cs typeface="Aleo"/>
                <a:sym typeface="Aleo"/>
              </a:rPr>
              <a:t> kann.</a:t>
            </a:r>
            <a:endParaRPr b="0" i="0" sz="900" u="none" cap="none" strike="noStrike">
              <a:solidFill>
                <a:srgbClr val="000000"/>
              </a:solidFill>
              <a:latin typeface="Arial"/>
              <a:ea typeface="Arial"/>
              <a:cs typeface="Arial"/>
              <a:sym typeface="Arial"/>
            </a:endParaRPr>
          </a:p>
        </p:txBody>
      </p:sp>
      <p:sp>
        <p:nvSpPr>
          <p:cNvPr id="100" name="Google Shape;100;p8"/>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Stationen-Diskussion: Gruppenarbeit I </a:t>
            </a:r>
            <a:endParaRPr/>
          </a:p>
        </p:txBody>
      </p:sp>
      <p:sp>
        <p:nvSpPr>
          <p:cNvPr id="101" name="Google Shape;101;p8"/>
          <p:cNvSpPr/>
          <p:nvPr/>
        </p:nvSpPr>
        <p:spPr>
          <a:xfrm rot="5400000">
            <a:off x="4424225" y="-439750"/>
            <a:ext cx="118200" cy="8055300"/>
          </a:xfrm>
          <a:prstGeom prst="rightBrace">
            <a:avLst>
              <a:gd fmla="val 50000" name="adj1"/>
              <a:gd fmla="val 50000" name="adj2"/>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leo"/>
              <a:ea typeface="Aleo"/>
              <a:cs typeface="Aleo"/>
              <a:sym typeface="Ale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9"/>
          <p:cNvSpPr txBox="1"/>
          <p:nvPr>
            <p:ph type="title"/>
          </p:nvPr>
        </p:nvSpPr>
        <p:spPr>
          <a:xfrm>
            <a:off x="361950" y="109305"/>
            <a:ext cx="7886700" cy="994200"/>
          </a:xfrm>
          <a:prstGeom prst="rect">
            <a:avLst/>
          </a:prstGeom>
          <a:noFill/>
          <a:ln>
            <a:noFill/>
          </a:ln>
        </p:spPr>
        <p:txBody>
          <a:bodyPr anchorCtr="0" anchor="ctr" bIns="34275" lIns="68575" spcFirstLastPara="1" rIns="68575" wrap="square" tIns="34275">
            <a:normAutofit/>
          </a:bodyPr>
          <a:lstStyle/>
          <a:p>
            <a:pPr indent="0" lvl="0" marL="0" rtl="0" algn="l">
              <a:lnSpc>
                <a:spcPct val="90000"/>
              </a:lnSpc>
              <a:spcBef>
                <a:spcPts val="0"/>
              </a:spcBef>
              <a:spcAft>
                <a:spcPts val="0"/>
              </a:spcAft>
              <a:buSzPts val="3300"/>
              <a:buNone/>
            </a:pPr>
            <a:r>
              <a:rPr lang="de"/>
              <a:t>Szenario: Gruppenarbeit II </a:t>
            </a:r>
            <a:endParaRPr/>
          </a:p>
        </p:txBody>
      </p:sp>
      <p:sp>
        <p:nvSpPr>
          <p:cNvPr id="107" name="Google Shape;107;p9"/>
          <p:cNvSpPr txBox="1"/>
          <p:nvPr>
            <p:ph idx="1" type="body"/>
          </p:nvPr>
        </p:nvSpPr>
        <p:spPr>
          <a:xfrm>
            <a:off x="140400" y="1103500"/>
            <a:ext cx="8863200" cy="3498300"/>
          </a:xfrm>
          <a:prstGeom prst="rect">
            <a:avLst/>
          </a:prstGeom>
          <a:noFill/>
          <a:ln>
            <a:noFill/>
          </a:ln>
        </p:spPr>
        <p:txBody>
          <a:bodyPr anchorCtr="0" anchor="ctr" bIns="34275" lIns="68575" spcFirstLastPara="1" rIns="68575" wrap="square" tIns="34275">
            <a:noAutofit/>
          </a:bodyPr>
          <a:lstStyle/>
          <a:p>
            <a:pPr indent="0" lvl="0" marL="0" rtl="0" algn="ctr">
              <a:lnSpc>
                <a:spcPct val="90000"/>
              </a:lnSpc>
              <a:spcBef>
                <a:spcPts val="800"/>
              </a:spcBef>
              <a:spcAft>
                <a:spcPts val="0"/>
              </a:spcAft>
              <a:buClr>
                <a:schemeClr val="dk1"/>
              </a:buClr>
              <a:buSzPts val="1100"/>
              <a:buFont typeface="Arial"/>
              <a:buNone/>
            </a:pPr>
            <a:r>
              <a:rPr b="1" lang="de" sz="1700"/>
              <a:t>Stellt euch vor, … </a:t>
            </a:r>
            <a:endParaRPr b="1" sz="1700"/>
          </a:p>
          <a:p>
            <a:pPr indent="0" lvl="0" marL="0" rtl="0" algn="ctr">
              <a:lnSpc>
                <a:spcPct val="90000"/>
              </a:lnSpc>
              <a:spcBef>
                <a:spcPts val="800"/>
              </a:spcBef>
              <a:spcAft>
                <a:spcPts val="0"/>
              </a:spcAft>
              <a:buClr>
                <a:schemeClr val="dk1"/>
              </a:buClr>
              <a:buSzPts val="1100"/>
              <a:buFont typeface="Arial"/>
              <a:buNone/>
            </a:pPr>
            <a:r>
              <a:rPr lang="de" sz="1200"/>
              <a:t>…ihr sitzt heute nicht in eurem Klassenzimmer, sondern alle zusammen in einem modernen Sitzungssaal des Europäischen Parlaments in Brüssel. Vor euch sitzt eine Gruppe europäischer Politiker, die euch aus einem ganz bestimmten Grund eingeladen haben: </a:t>
            </a:r>
            <a:r>
              <a:rPr b="1" lang="de" sz="1200"/>
              <a:t>Sie wollen wissen, wie sie die europäische Demokratie stärken können und bitten Euch um konkrete Ideen, Vorschläge und Empfehlungen. </a:t>
            </a:r>
            <a:endParaRPr b="1" sz="1200"/>
          </a:p>
          <a:p>
            <a:pPr indent="0" lvl="0" marL="0" rtl="0" algn="ctr">
              <a:lnSpc>
                <a:spcPct val="90000"/>
              </a:lnSpc>
              <a:spcBef>
                <a:spcPts val="800"/>
              </a:spcBef>
              <a:spcAft>
                <a:spcPts val="0"/>
              </a:spcAft>
              <a:buClr>
                <a:schemeClr val="dk1"/>
              </a:buClr>
              <a:buSzPts val="1100"/>
              <a:buFont typeface="Arial"/>
              <a:buNone/>
            </a:pPr>
            <a:r>
              <a:rPr lang="de" sz="1200"/>
              <a:t>Der Termin in Brüssel ist für Euch besonders wichtig - nicht nur, weil Ihr sehr gespannt auf die Reaktionen der Politiker seid, sondern auch, weil Euer Lehrer Euch eine wichtige Information gegeben hat: </a:t>
            </a:r>
            <a:br>
              <a:rPr lang="de" sz="1200"/>
            </a:br>
            <a:r>
              <a:rPr lang="de" sz="1200"/>
              <a:t>Nächste Woche findet an eurer Schule ein großer Workshop statt - und neben euren Mitschülern wird </a:t>
            </a:r>
            <a:br>
              <a:rPr lang="de" sz="1200"/>
            </a:br>
            <a:r>
              <a:rPr lang="de" sz="1200"/>
              <a:t>eine Gruppe von verantwortlichen Lehrern und Schulleitern aus ganz NRW dabei sein. </a:t>
            </a:r>
            <a:br>
              <a:rPr lang="de" sz="1200"/>
            </a:br>
            <a:r>
              <a:rPr b="1" lang="de" sz="1200"/>
              <a:t>Sie wollen von euch erfahren, welche Themen unbedingt in den Unterricht aufgenommen werden sollten, </a:t>
            </a:r>
            <a:br>
              <a:rPr b="1" lang="de" sz="1200"/>
            </a:br>
            <a:r>
              <a:rPr b="1" lang="de" sz="1200"/>
              <a:t>um junge Menschen wie euch besser auf das Leben in einer Demokratie vorzubereiten. </a:t>
            </a:r>
            <a:br>
              <a:rPr b="1" lang="de" sz="1200"/>
            </a:br>
            <a:r>
              <a:rPr lang="de" sz="1200"/>
              <a:t>Darauf könnt Ihr Euch in Brüssel schon bestens vorbereiten, aber hier wollt Ihr natürlich noch konkreter werden, wenn es um die weitere Gestaltung an Eurer Schule geht. </a:t>
            </a:r>
            <a:endParaRPr sz="1200"/>
          </a:p>
          <a:p>
            <a:pPr indent="0" lvl="0" marL="0" rtl="0" algn="ctr">
              <a:lnSpc>
                <a:spcPct val="90000"/>
              </a:lnSpc>
              <a:spcBef>
                <a:spcPts val="800"/>
              </a:spcBef>
              <a:spcAft>
                <a:spcPts val="0"/>
              </a:spcAft>
              <a:buClr>
                <a:schemeClr val="dk1"/>
              </a:buClr>
              <a:buSzPts val="1100"/>
              <a:buFont typeface="Arial"/>
              <a:buNone/>
            </a:pPr>
            <a:r>
              <a:rPr b="1" lang="de" sz="1600"/>
              <a:t>Jetzt ist es an euch, konkrete Vorschläge zu machen. </a:t>
            </a:r>
            <a:br>
              <a:rPr b="1" lang="de" sz="1600"/>
            </a:br>
            <a:r>
              <a:rPr b="1" lang="de" sz="1600"/>
              <a:t>Was würdet Ihr den Verantwortlichen mit auf den Weg geben?</a:t>
            </a:r>
            <a:endParaRPr b="1" sz="16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sign_ActEU">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