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 id="259" r:id="rId3"/>
  </p:sldIdLst>
  <p:sldSz cx="21383625" cy="151193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2"/>
    <p:restoredTop sz="94604"/>
  </p:normalViewPr>
  <p:slideViewPr>
    <p:cSldViewPr snapToGrid="0">
      <p:cViewPr varScale="1">
        <p:scale>
          <a:sx n="51" d="100"/>
          <a:sy n="51" d="100"/>
        </p:scale>
        <p:origin x="1400"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2474395"/>
            <a:ext cx="18176081" cy="5263774"/>
          </a:xfrm>
        </p:spPr>
        <p:txBody>
          <a:bodyPr anchor="b"/>
          <a:lstStyle>
            <a:lvl1pPr algn="ctr">
              <a:defRPr sz="13228"/>
            </a:lvl1pPr>
          </a:lstStyle>
          <a:p>
            <a:r>
              <a:rPr lang="de-DE"/>
              <a:t>Mastertitelformat bearbeiten</a:t>
            </a:r>
            <a:endParaRPr lang="en-US" dirty="0"/>
          </a:p>
        </p:txBody>
      </p:sp>
      <p:sp>
        <p:nvSpPr>
          <p:cNvPr id="3" name="Subtitle 2"/>
          <p:cNvSpPr>
            <a:spLocks noGrp="1"/>
          </p:cNvSpPr>
          <p:nvPr>
            <p:ph type="subTitle" idx="1"/>
          </p:nvPr>
        </p:nvSpPr>
        <p:spPr>
          <a:xfrm>
            <a:off x="2672953" y="7941160"/>
            <a:ext cx="16037719" cy="3650342"/>
          </a:xfrm>
        </p:spPr>
        <p:txBody>
          <a:bodyPr/>
          <a:lstStyle>
            <a:lvl1pPr marL="0" indent="0" algn="ctr">
              <a:buNone/>
              <a:defRPr sz="5291"/>
            </a:lvl1pPr>
            <a:lvl2pPr marL="1007943" indent="0" algn="ctr">
              <a:buNone/>
              <a:defRPr sz="4409"/>
            </a:lvl2pPr>
            <a:lvl3pPr marL="2015886" indent="0" algn="ctr">
              <a:buNone/>
              <a:defRPr sz="3968"/>
            </a:lvl3pPr>
            <a:lvl4pPr marL="3023829" indent="0" algn="ctr">
              <a:buNone/>
              <a:defRPr sz="3527"/>
            </a:lvl4pPr>
            <a:lvl5pPr marL="4031772" indent="0" algn="ctr">
              <a:buNone/>
              <a:defRPr sz="3527"/>
            </a:lvl5pPr>
            <a:lvl6pPr marL="5039716" indent="0" algn="ctr">
              <a:buNone/>
              <a:defRPr sz="3527"/>
            </a:lvl6pPr>
            <a:lvl7pPr marL="6047659" indent="0" algn="ctr">
              <a:buNone/>
              <a:defRPr sz="3527"/>
            </a:lvl7pPr>
            <a:lvl8pPr marL="7055602" indent="0" algn="ctr">
              <a:buNone/>
              <a:defRPr sz="3527"/>
            </a:lvl8pPr>
            <a:lvl9pPr marL="8063545" indent="0" algn="ctr">
              <a:buNone/>
              <a:defRPr sz="3527"/>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AA2C0311-EB92-2B4C-98CA-918051F9E080}" type="datetimeFigureOut">
              <a:rPr lang="de-DE" smtClean="0"/>
              <a:t>06.12.25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D08D4C1-2CEA-B040-B773-9FFC409A10C5}" type="slidenum">
              <a:rPr lang="de-DE" smtClean="0"/>
              <a:t>‹#›</a:t>
            </a:fld>
            <a:endParaRPr lang="de-DE"/>
          </a:p>
        </p:txBody>
      </p:sp>
    </p:spTree>
    <p:extLst>
      <p:ext uri="{BB962C8B-B14F-4D97-AF65-F5344CB8AC3E}">
        <p14:creationId xmlns:p14="http://schemas.microsoft.com/office/powerpoint/2010/main" val="4261086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A2C0311-EB92-2B4C-98CA-918051F9E080}" type="datetimeFigureOut">
              <a:rPr lang="de-DE" smtClean="0"/>
              <a:t>06.12.25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D08D4C1-2CEA-B040-B773-9FFC409A10C5}" type="slidenum">
              <a:rPr lang="de-DE" smtClean="0"/>
              <a:t>‹#›</a:t>
            </a:fld>
            <a:endParaRPr lang="de-DE"/>
          </a:p>
        </p:txBody>
      </p:sp>
    </p:spTree>
    <p:extLst>
      <p:ext uri="{BB962C8B-B14F-4D97-AF65-F5344CB8AC3E}">
        <p14:creationId xmlns:p14="http://schemas.microsoft.com/office/powerpoint/2010/main" val="3515730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804966"/>
            <a:ext cx="4610844" cy="12812950"/>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470125" y="804966"/>
            <a:ext cx="13565237" cy="1281295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A2C0311-EB92-2B4C-98CA-918051F9E080}" type="datetimeFigureOut">
              <a:rPr lang="de-DE" smtClean="0"/>
              <a:t>06.12.25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D08D4C1-2CEA-B040-B773-9FFC409A10C5}" type="slidenum">
              <a:rPr lang="de-DE" smtClean="0"/>
              <a:t>‹#›</a:t>
            </a:fld>
            <a:endParaRPr lang="de-DE"/>
          </a:p>
        </p:txBody>
      </p:sp>
    </p:spTree>
    <p:extLst>
      <p:ext uri="{BB962C8B-B14F-4D97-AF65-F5344CB8AC3E}">
        <p14:creationId xmlns:p14="http://schemas.microsoft.com/office/powerpoint/2010/main" val="53183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A2C0311-EB92-2B4C-98CA-918051F9E080}" type="datetimeFigureOut">
              <a:rPr lang="de-DE" smtClean="0"/>
              <a:t>06.12.25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D08D4C1-2CEA-B040-B773-9FFC409A10C5}" type="slidenum">
              <a:rPr lang="de-DE" smtClean="0"/>
              <a:t>‹#›</a:t>
            </a:fld>
            <a:endParaRPr lang="de-DE"/>
          </a:p>
        </p:txBody>
      </p:sp>
    </p:spTree>
    <p:extLst>
      <p:ext uri="{BB962C8B-B14F-4D97-AF65-F5344CB8AC3E}">
        <p14:creationId xmlns:p14="http://schemas.microsoft.com/office/powerpoint/2010/main" val="2384878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458988" y="3769342"/>
            <a:ext cx="18443377" cy="6289229"/>
          </a:xfrm>
        </p:spPr>
        <p:txBody>
          <a:bodyPr anchor="b"/>
          <a:lstStyle>
            <a:lvl1pPr>
              <a:defRPr sz="13228"/>
            </a:lvl1pPr>
          </a:lstStyle>
          <a:p>
            <a:r>
              <a:rPr lang="de-DE"/>
              <a:t>Mastertitelformat bearbeiten</a:t>
            </a:r>
            <a:endParaRPr lang="en-US" dirty="0"/>
          </a:p>
        </p:txBody>
      </p:sp>
      <p:sp>
        <p:nvSpPr>
          <p:cNvPr id="3" name="Text Placeholder 2"/>
          <p:cNvSpPr>
            <a:spLocks noGrp="1"/>
          </p:cNvSpPr>
          <p:nvPr>
            <p:ph type="body" idx="1"/>
          </p:nvPr>
        </p:nvSpPr>
        <p:spPr>
          <a:xfrm>
            <a:off x="1458988" y="10118069"/>
            <a:ext cx="18443377" cy="3307357"/>
          </a:xfrm>
        </p:spPr>
        <p:txBody>
          <a:bodyPr/>
          <a:lstStyle>
            <a:lvl1pPr marL="0" indent="0">
              <a:buNone/>
              <a:defRPr sz="5291">
                <a:solidFill>
                  <a:schemeClr val="tx1">
                    <a:tint val="82000"/>
                  </a:schemeClr>
                </a:solidFill>
              </a:defRPr>
            </a:lvl1pPr>
            <a:lvl2pPr marL="1007943" indent="0">
              <a:buNone/>
              <a:defRPr sz="4409">
                <a:solidFill>
                  <a:schemeClr val="tx1">
                    <a:tint val="82000"/>
                  </a:schemeClr>
                </a:solidFill>
              </a:defRPr>
            </a:lvl2pPr>
            <a:lvl3pPr marL="2015886" indent="0">
              <a:buNone/>
              <a:defRPr sz="3968">
                <a:solidFill>
                  <a:schemeClr val="tx1">
                    <a:tint val="82000"/>
                  </a:schemeClr>
                </a:solidFill>
              </a:defRPr>
            </a:lvl3pPr>
            <a:lvl4pPr marL="3023829" indent="0">
              <a:buNone/>
              <a:defRPr sz="3527">
                <a:solidFill>
                  <a:schemeClr val="tx1">
                    <a:tint val="82000"/>
                  </a:schemeClr>
                </a:solidFill>
              </a:defRPr>
            </a:lvl4pPr>
            <a:lvl5pPr marL="4031772" indent="0">
              <a:buNone/>
              <a:defRPr sz="3527">
                <a:solidFill>
                  <a:schemeClr val="tx1">
                    <a:tint val="82000"/>
                  </a:schemeClr>
                </a:solidFill>
              </a:defRPr>
            </a:lvl5pPr>
            <a:lvl6pPr marL="5039716" indent="0">
              <a:buNone/>
              <a:defRPr sz="3527">
                <a:solidFill>
                  <a:schemeClr val="tx1">
                    <a:tint val="82000"/>
                  </a:schemeClr>
                </a:solidFill>
              </a:defRPr>
            </a:lvl6pPr>
            <a:lvl7pPr marL="6047659" indent="0">
              <a:buNone/>
              <a:defRPr sz="3527">
                <a:solidFill>
                  <a:schemeClr val="tx1">
                    <a:tint val="82000"/>
                  </a:schemeClr>
                </a:solidFill>
              </a:defRPr>
            </a:lvl7pPr>
            <a:lvl8pPr marL="7055602" indent="0">
              <a:buNone/>
              <a:defRPr sz="3527">
                <a:solidFill>
                  <a:schemeClr val="tx1">
                    <a:tint val="82000"/>
                  </a:schemeClr>
                </a:solidFill>
              </a:defRPr>
            </a:lvl8pPr>
            <a:lvl9pPr marL="8063545" indent="0">
              <a:buNone/>
              <a:defRPr sz="3527">
                <a:solidFill>
                  <a:schemeClr val="tx1">
                    <a:tint val="82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AA2C0311-EB92-2B4C-98CA-918051F9E080}" type="datetimeFigureOut">
              <a:rPr lang="de-DE" smtClean="0"/>
              <a:t>06.12.25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D08D4C1-2CEA-B040-B773-9FFC409A10C5}" type="slidenum">
              <a:rPr lang="de-DE" smtClean="0"/>
              <a:t>‹#›</a:t>
            </a:fld>
            <a:endParaRPr lang="de-DE"/>
          </a:p>
        </p:txBody>
      </p:sp>
    </p:spTree>
    <p:extLst>
      <p:ext uri="{BB962C8B-B14F-4D97-AF65-F5344CB8AC3E}">
        <p14:creationId xmlns:p14="http://schemas.microsoft.com/office/powerpoint/2010/main" val="834061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470124" y="4024827"/>
            <a:ext cx="9088041" cy="959308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10825460" y="4024827"/>
            <a:ext cx="9088041" cy="959308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AA2C0311-EB92-2B4C-98CA-918051F9E080}" type="datetimeFigureOut">
              <a:rPr lang="de-DE" smtClean="0"/>
              <a:t>06.12.25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D08D4C1-2CEA-B040-B773-9FFC409A10C5}" type="slidenum">
              <a:rPr lang="de-DE" smtClean="0"/>
              <a:t>‹#›</a:t>
            </a:fld>
            <a:endParaRPr lang="de-DE"/>
          </a:p>
        </p:txBody>
      </p:sp>
    </p:spTree>
    <p:extLst>
      <p:ext uri="{BB962C8B-B14F-4D97-AF65-F5344CB8AC3E}">
        <p14:creationId xmlns:p14="http://schemas.microsoft.com/office/powerpoint/2010/main" val="2886712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472909" y="804969"/>
            <a:ext cx="18443377" cy="2922375"/>
          </a:xfrm>
        </p:spPr>
        <p:txBody>
          <a:bodyPr/>
          <a:lstStyle/>
          <a:p>
            <a:r>
              <a:rPr lang="de-DE"/>
              <a:t>Mastertitelformat bearbeiten</a:t>
            </a:r>
            <a:endParaRPr lang="en-US" dirty="0"/>
          </a:p>
        </p:txBody>
      </p:sp>
      <p:sp>
        <p:nvSpPr>
          <p:cNvPr id="3" name="Text Placeholder 2"/>
          <p:cNvSpPr>
            <a:spLocks noGrp="1"/>
          </p:cNvSpPr>
          <p:nvPr>
            <p:ph type="body" idx="1"/>
          </p:nvPr>
        </p:nvSpPr>
        <p:spPr>
          <a:xfrm>
            <a:off x="1472912" y="3706342"/>
            <a:ext cx="9046274" cy="1816421"/>
          </a:xfrm>
        </p:spPr>
        <p:txBody>
          <a:bodyPr anchor="b"/>
          <a:lstStyle>
            <a:lvl1pPr marL="0" indent="0">
              <a:buNone/>
              <a:defRPr sz="5291" b="1"/>
            </a:lvl1pPr>
            <a:lvl2pPr marL="1007943" indent="0">
              <a:buNone/>
              <a:defRPr sz="4409" b="1"/>
            </a:lvl2pPr>
            <a:lvl3pPr marL="2015886" indent="0">
              <a:buNone/>
              <a:defRPr sz="3968" b="1"/>
            </a:lvl3pPr>
            <a:lvl4pPr marL="3023829" indent="0">
              <a:buNone/>
              <a:defRPr sz="3527" b="1"/>
            </a:lvl4pPr>
            <a:lvl5pPr marL="4031772" indent="0">
              <a:buNone/>
              <a:defRPr sz="3527" b="1"/>
            </a:lvl5pPr>
            <a:lvl6pPr marL="5039716" indent="0">
              <a:buNone/>
              <a:defRPr sz="3527" b="1"/>
            </a:lvl6pPr>
            <a:lvl7pPr marL="6047659" indent="0">
              <a:buNone/>
              <a:defRPr sz="3527" b="1"/>
            </a:lvl7pPr>
            <a:lvl8pPr marL="7055602" indent="0">
              <a:buNone/>
              <a:defRPr sz="3527" b="1"/>
            </a:lvl8pPr>
            <a:lvl9pPr marL="8063545" indent="0">
              <a:buNone/>
              <a:defRPr sz="3527" b="1"/>
            </a:lvl9pPr>
          </a:lstStyle>
          <a:p>
            <a:pPr lvl="0"/>
            <a:r>
              <a:rPr lang="de-DE"/>
              <a:t>Mastertextformat bearbeiten</a:t>
            </a:r>
          </a:p>
        </p:txBody>
      </p:sp>
      <p:sp>
        <p:nvSpPr>
          <p:cNvPr id="4" name="Content Placeholder 3"/>
          <p:cNvSpPr>
            <a:spLocks noGrp="1"/>
          </p:cNvSpPr>
          <p:nvPr>
            <p:ph sz="half" idx="2"/>
          </p:nvPr>
        </p:nvSpPr>
        <p:spPr>
          <a:xfrm>
            <a:off x="1472912" y="5522763"/>
            <a:ext cx="9046274" cy="812315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10825461" y="3706342"/>
            <a:ext cx="9090826" cy="1816421"/>
          </a:xfrm>
        </p:spPr>
        <p:txBody>
          <a:bodyPr anchor="b"/>
          <a:lstStyle>
            <a:lvl1pPr marL="0" indent="0">
              <a:buNone/>
              <a:defRPr sz="5291" b="1"/>
            </a:lvl1pPr>
            <a:lvl2pPr marL="1007943" indent="0">
              <a:buNone/>
              <a:defRPr sz="4409" b="1"/>
            </a:lvl2pPr>
            <a:lvl3pPr marL="2015886" indent="0">
              <a:buNone/>
              <a:defRPr sz="3968" b="1"/>
            </a:lvl3pPr>
            <a:lvl4pPr marL="3023829" indent="0">
              <a:buNone/>
              <a:defRPr sz="3527" b="1"/>
            </a:lvl4pPr>
            <a:lvl5pPr marL="4031772" indent="0">
              <a:buNone/>
              <a:defRPr sz="3527" b="1"/>
            </a:lvl5pPr>
            <a:lvl6pPr marL="5039716" indent="0">
              <a:buNone/>
              <a:defRPr sz="3527" b="1"/>
            </a:lvl6pPr>
            <a:lvl7pPr marL="6047659" indent="0">
              <a:buNone/>
              <a:defRPr sz="3527" b="1"/>
            </a:lvl7pPr>
            <a:lvl8pPr marL="7055602" indent="0">
              <a:buNone/>
              <a:defRPr sz="3527" b="1"/>
            </a:lvl8pPr>
            <a:lvl9pPr marL="8063545" indent="0">
              <a:buNone/>
              <a:defRPr sz="3527" b="1"/>
            </a:lvl9pPr>
          </a:lstStyle>
          <a:p>
            <a:pPr lvl="0"/>
            <a:r>
              <a:rPr lang="de-DE"/>
              <a:t>Mastertextformat bearbeiten</a:t>
            </a:r>
          </a:p>
        </p:txBody>
      </p:sp>
      <p:sp>
        <p:nvSpPr>
          <p:cNvPr id="6" name="Content Placeholder 5"/>
          <p:cNvSpPr>
            <a:spLocks noGrp="1"/>
          </p:cNvSpPr>
          <p:nvPr>
            <p:ph sz="quarter" idx="4"/>
          </p:nvPr>
        </p:nvSpPr>
        <p:spPr>
          <a:xfrm>
            <a:off x="10825461" y="5522763"/>
            <a:ext cx="9090826" cy="812315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AA2C0311-EB92-2B4C-98CA-918051F9E080}" type="datetimeFigureOut">
              <a:rPr lang="de-DE" smtClean="0"/>
              <a:t>06.12.25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9D08D4C1-2CEA-B040-B773-9FFC409A10C5}" type="slidenum">
              <a:rPr lang="de-DE" smtClean="0"/>
              <a:t>‹#›</a:t>
            </a:fld>
            <a:endParaRPr lang="de-DE"/>
          </a:p>
        </p:txBody>
      </p:sp>
    </p:spTree>
    <p:extLst>
      <p:ext uri="{BB962C8B-B14F-4D97-AF65-F5344CB8AC3E}">
        <p14:creationId xmlns:p14="http://schemas.microsoft.com/office/powerpoint/2010/main" val="674853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AA2C0311-EB92-2B4C-98CA-918051F9E080}" type="datetimeFigureOut">
              <a:rPr lang="de-DE" smtClean="0"/>
              <a:t>06.12.25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9D08D4C1-2CEA-B040-B773-9FFC409A10C5}" type="slidenum">
              <a:rPr lang="de-DE" smtClean="0"/>
              <a:t>‹#›</a:t>
            </a:fld>
            <a:endParaRPr lang="de-DE"/>
          </a:p>
        </p:txBody>
      </p:sp>
    </p:spTree>
    <p:extLst>
      <p:ext uri="{BB962C8B-B14F-4D97-AF65-F5344CB8AC3E}">
        <p14:creationId xmlns:p14="http://schemas.microsoft.com/office/powerpoint/2010/main" val="1364441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2C0311-EB92-2B4C-98CA-918051F9E080}" type="datetimeFigureOut">
              <a:rPr lang="de-DE" smtClean="0"/>
              <a:t>06.12.25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9D08D4C1-2CEA-B040-B773-9FFC409A10C5}" type="slidenum">
              <a:rPr lang="de-DE" smtClean="0"/>
              <a:t>‹#›</a:t>
            </a:fld>
            <a:endParaRPr lang="de-DE"/>
          </a:p>
        </p:txBody>
      </p:sp>
    </p:spTree>
    <p:extLst>
      <p:ext uri="{BB962C8B-B14F-4D97-AF65-F5344CB8AC3E}">
        <p14:creationId xmlns:p14="http://schemas.microsoft.com/office/powerpoint/2010/main" val="2896608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472909" y="1007957"/>
            <a:ext cx="6896776" cy="3527848"/>
          </a:xfrm>
        </p:spPr>
        <p:txBody>
          <a:bodyPr anchor="b"/>
          <a:lstStyle>
            <a:lvl1pPr>
              <a:defRPr sz="7055"/>
            </a:lvl1pPr>
          </a:lstStyle>
          <a:p>
            <a:r>
              <a:rPr lang="de-DE"/>
              <a:t>Mastertitelformat bearbeiten</a:t>
            </a:r>
            <a:endParaRPr lang="en-US" dirty="0"/>
          </a:p>
        </p:txBody>
      </p:sp>
      <p:sp>
        <p:nvSpPr>
          <p:cNvPr id="3" name="Content Placeholder 2"/>
          <p:cNvSpPr>
            <a:spLocks noGrp="1"/>
          </p:cNvSpPr>
          <p:nvPr>
            <p:ph idx="1"/>
          </p:nvPr>
        </p:nvSpPr>
        <p:spPr>
          <a:xfrm>
            <a:off x="9090826" y="2176910"/>
            <a:ext cx="10825460" cy="10744538"/>
          </a:xfrm>
        </p:spPr>
        <p:txBody>
          <a:bodyPr/>
          <a:lstStyle>
            <a:lvl1pPr>
              <a:defRPr sz="7055"/>
            </a:lvl1pPr>
            <a:lvl2pPr>
              <a:defRPr sz="6173"/>
            </a:lvl2pPr>
            <a:lvl3pPr>
              <a:defRPr sz="5291"/>
            </a:lvl3pPr>
            <a:lvl4pPr>
              <a:defRPr sz="4409"/>
            </a:lvl4pPr>
            <a:lvl5pPr>
              <a:defRPr sz="4409"/>
            </a:lvl5pPr>
            <a:lvl6pPr>
              <a:defRPr sz="4409"/>
            </a:lvl6pPr>
            <a:lvl7pPr>
              <a:defRPr sz="4409"/>
            </a:lvl7pPr>
            <a:lvl8pPr>
              <a:defRPr sz="4409"/>
            </a:lvl8pPr>
            <a:lvl9pPr>
              <a:defRPr sz="4409"/>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472909" y="4535805"/>
            <a:ext cx="6896776" cy="8403140"/>
          </a:xfrm>
        </p:spPr>
        <p:txBody>
          <a:bodyPr/>
          <a:lstStyle>
            <a:lvl1pPr marL="0" indent="0">
              <a:buNone/>
              <a:defRPr sz="3527"/>
            </a:lvl1pPr>
            <a:lvl2pPr marL="1007943" indent="0">
              <a:buNone/>
              <a:defRPr sz="3086"/>
            </a:lvl2pPr>
            <a:lvl3pPr marL="2015886" indent="0">
              <a:buNone/>
              <a:defRPr sz="2646"/>
            </a:lvl3pPr>
            <a:lvl4pPr marL="3023829" indent="0">
              <a:buNone/>
              <a:defRPr sz="2205"/>
            </a:lvl4pPr>
            <a:lvl5pPr marL="4031772" indent="0">
              <a:buNone/>
              <a:defRPr sz="2205"/>
            </a:lvl5pPr>
            <a:lvl6pPr marL="5039716" indent="0">
              <a:buNone/>
              <a:defRPr sz="2205"/>
            </a:lvl6pPr>
            <a:lvl7pPr marL="6047659" indent="0">
              <a:buNone/>
              <a:defRPr sz="2205"/>
            </a:lvl7pPr>
            <a:lvl8pPr marL="7055602" indent="0">
              <a:buNone/>
              <a:defRPr sz="2205"/>
            </a:lvl8pPr>
            <a:lvl9pPr marL="8063545" indent="0">
              <a:buNone/>
              <a:defRPr sz="2205"/>
            </a:lvl9pPr>
          </a:lstStyle>
          <a:p>
            <a:pPr lvl="0"/>
            <a:r>
              <a:rPr lang="de-DE"/>
              <a:t>Mastertextformat bearbeiten</a:t>
            </a:r>
          </a:p>
        </p:txBody>
      </p:sp>
      <p:sp>
        <p:nvSpPr>
          <p:cNvPr id="5" name="Date Placeholder 4"/>
          <p:cNvSpPr>
            <a:spLocks noGrp="1"/>
          </p:cNvSpPr>
          <p:nvPr>
            <p:ph type="dt" sz="half" idx="10"/>
          </p:nvPr>
        </p:nvSpPr>
        <p:spPr/>
        <p:txBody>
          <a:bodyPr/>
          <a:lstStyle/>
          <a:p>
            <a:fld id="{AA2C0311-EB92-2B4C-98CA-918051F9E080}" type="datetimeFigureOut">
              <a:rPr lang="de-DE" smtClean="0"/>
              <a:t>06.12.25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D08D4C1-2CEA-B040-B773-9FFC409A10C5}" type="slidenum">
              <a:rPr lang="de-DE" smtClean="0"/>
              <a:t>‹#›</a:t>
            </a:fld>
            <a:endParaRPr lang="de-DE"/>
          </a:p>
        </p:txBody>
      </p:sp>
    </p:spTree>
    <p:extLst>
      <p:ext uri="{BB962C8B-B14F-4D97-AF65-F5344CB8AC3E}">
        <p14:creationId xmlns:p14="http://schemas.microsoft.com/office/powerpoint/2010/main" val="2335551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472909" y="1007957"/>
            <a:ext cx="6896776" cy="3527848"/>
          </a:xfrm>
        </p:spPr>
        <p:txBody>
          <a:bodyPr anchor="b"/>
          <a:lstStyle>
            <a:lvl1pPr>
              <a:defRPr sz="7055"/>
            </a:lvl1pPr>
          </a:lstStyle>
          <a:p>
            <a:r>
              <a:rPr lang="de-DE"/>
              <a:t>Mastertitelformat bearbeiten</a:t>
            </a:r>
            <a:endParaRPr lang="en-US" dirty="0"/>
          </a:p>
        </p:txBody>
      </p:sp>
      <p:sp>
        <p:nvSpPr>
          <p:cNvPr id="3" name="Picture Placeholder 2"/>
          <p:cNvSpPr>
            <a:spLocks noGrp="1" noChangeAspect="1"/>
          </p:cNvSpPr>
          <p:nvPr>
            <p:ph type="pic" idx="1"/>
          </p:nvPr>
        </p:nvSpPr>
        <p:spPr>
          <a:xfrm>
            <a:off x="9090826" y="2176910"/>
            <a:ext cx="10825460" cy="10744538"/>
          </a:xfrm>
        </p:spPr>
        <p:txBody>
          <a:bodyPr anchor="t"/>
          <a:lstStyle>
            <a:lvl1pPr marL="0" indent="0">
              <a:buNone/>
              <a:defRPr sz="7055"/>
            </a:lvl1pPr>
            <a:lvl2pPr marL="1007943" indent="0">
              <a:buNone/>
              <a:defRPr sz="6173"/>
            </a:lvl2pPr>
            <a:lvl3pPr marL="2015886" indent="0">
              <a:buNone/>
              <a:defRPr sz="5291"/>
            </a:lvl3pPr>
            <a:lvl4pPr marL="3023829" indent="0">
              <a:buNone/>
              <a:defRPr sz="4409"/>
            </a:lvl4pPr>
            <a:lvl5pPr marL="4031772" indent="0">
              <a:buNone/>
              <a:defRPr sz="4409"/>
            </a:lvl5pPr>
            <a:lvl6pPr marL="5039716" indent="0">
              <a:buNone/>
              <a:defRPr sz="4409"/>
            </a:lvl6pPr>
            <a:lvl7pPr marL="6047659" indent="0">
              <a:buNone/>
              <a:defRPr sz="4409"/>
            </a:lvl7pPr>
            <a:lvl8pPr marL="7055602" indent="0">
              <a:buNone/>
              <a:defRPr sz="4409"/>
            </a:lvl8pPr>
            <a:lvl9pPr marL="8063545" indent="0">
              <a:buNone/>
              <a:defRPr sz="4409"/>
            </a:lvl9pPr>
          </a:lstStyle>
          <a:p>
            <a:r>
              <a:rPr lang="de-DE"/>
              <a:t>Bild durch Klicken auf Symbol hinzufügen</a:t>
            </a:r>
            <a:endParaRPr lang="en-US" dirty="0"/>
          </a:p>
        </p:txBody>
      </p:sp>
      <p:sp>
        <p:nvSpPr>
          <p:cNvPr id="4" name="Text Placeholder 3"/>
          <p:cNvSpPr>
            <a:spLocks noGrp="1"/>
          </p:cNvSpPr>
          <p:nvPr>
            <p:ph type="body" sz="half" idx="2"/>
          </p:nvPr>
        </p:nvSpPr>
        <p:spPr>
          <a:xfrm>
            <a:off x="1472909" y="4535805"/>
            <a:ext cx="6896776" cy="8403140"/>
          </a:xfrm>
        </p:spPr>
        <p:txBody>
          <a:bodyPr/>
          <a:lstStyle>
            <a:lvl1pPr marL="0" indent="0">
              <a:buNone/>
              <a:defRPr sz="3527"/>
            </a:lvl1pPr>
            <a:lvl2pPr marL="1007943" indent="0">
              <a:buNone/>
              <a:defRPr sz="3086"/>
            </a:lvl2pPr>
            <a:lvl3pPr marL="2015886" indent="0">
              <a:buNone/>
              <a:defRPr sz="2646"/>
            </a:lvl3pPr>
            <a:lvl4pPr marL="3023829" indent="0">
              <a:buNone/>
              <a:defRPr sz="2205"/>
            </a:lvl4pPr>
            <a:lvl5pPr marL="4031772" indent="0">
              <a:buNone/>
              <a:defRPr sz="2205"/>
            </a:lvl5pPr>
            <a:lvl6pPr marL="5039716" indent="0">
              <a:buNone/>
              <a:defRPr sz="2205"/>
            </a:lvl6pPr>
            <a:lvl7pPr marL="6047659" indent="0">
              <a:buNone/>
              <a:defRPr sz="2205"/>
            </a:lvl7pPr>
            <a:lvl8pPr marL="7055602" indent="0">
              <a:buNone/>
              <a:defRPr sz="2205"/>
            </a:lvl8pPr>
            <a:lvl9pPr marL="8063545" indent="0">
              <a:buNone/>
              <a:defRPr sz="2205"/>
            </a:lvl9pPr>
          </a:lstStyle>
          <a:p>
            <a:pPr lvl="0"/>
            <a:r>
              <a:rPr lang="de-DE"/>
              <a:t>Mastertextformat bearbeiten</a:t>
            </a:r>
          </a:p>
        </p:txBody>
      </p:sp>
      <p:sp>
        <p:nvSpPr>
          <p:cNvPr id="5" name="Date Placeholder 4"/>
          <p:cNvSpPr>
            <a:spLocks noGrp="1"/>
          </p:cNvSpPr>
          <p:nvPr>
            <p:ph type="dt" sz="half" idx="10"/>
          </p:nvPr>
        </p:nvSpPr>
        <p:spPr/>
        <p:txBody>
          <a:bodyPr/>
          <a:lstStyle/>
          <a:p>
            <a:fld id="{AA2C0311-EB92-2B4C-98CA-918051F9E080}" type="datetimeFigureOut">
              <a:rPr lang="de-DE" smtClean="0"/>
              <a:t>06.12.25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D08D4C1-2CEA-B040-B773-9FFC409A10C5}" type="slidenum">
              <a:rPr lang="de-DE" smtClean="0"/>
              <a:t>‹#›</a:t>
            </a:fld>
            <a:endParaRPr lang="de-DE"/>
          </a:p>
        </p:txBody>
      </p:sp>
    </p:spTree>
    <p:extLst>
      <p:ext uri="{BB962C8B-B14F-4D97-AF65-F5344CB8AC3E}">
        <p14:creationId xmlns:p14="http://schemas.microsoft.com/office/powerpoint/2010/main" val="4126182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804969"/>
            <a:ext cx="18443377" cy="2922375"/>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1470124" y="4024827"/>
            <a:ext cx="18443377" cy="9593089"/>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470124" y="14013401"/>
            <a:ext cx="4811316" cy="804965"/>
          </a:xfrm>
          <a:prstGeom prst="rect">
            <a:avLst/>
          </a:prstGeom>
        </p:spPr>
        <p:txBody>
          <a:bodyPr vert="horz" lIns="91440" tIns="45720" rIns="91440" bIns="45720" rtlCol="0" anchor="ctr"/>
          <a:lstStyle>
            <a:lvl1pPr algn="l">
              <a:defRPr sz="2646">
                <a:solidFill>
                  <a:schemeClr val="tx1">
                    <a:tint val="82000"/>
                  </a:schemeClr>
                </a:solidFill>
              </a:defRPr>
            </a:lvl1pPr>
          </a:lstStyle>
          <a:p>
            <a:fld id="{AA2C0311-EB92-2B4C-98CA-918051F9E080}" type="datetimeFigureOut">
              <a:rPr lang="de-DE" smtClean="0"/>
              <a:t>06.12.25</a:t>
            </a:fld>
            <a:endParaRPr lang="de-DE"/>
          </a:p>
        </p:txBody>
      </p:sp>
      <p:sp>
        <p:nvSpPr>
          <p:cNvPr id="5" name="Footer Placeholder 4"/>
          <p:cNvSpPr>
            <a:spLocks noGrp="1"/>
          </p:cNvSpPr>
          <p:nvPr>
            <p:ph type="ftr" sz="quarter" idx="3"/>
          </p:nvPr>
        </p:nvSpPr>
        <p:spPr>
          <a:xfrm>
            <a:off x="7083326" y="14013401"/>
            <a:ext cx="7216973" cy="804965"/>
          </a:xfrm>
          <a:prstGeom prst="rect">
            <a:avLst/>
          </a:prstGeom>
        </p:spPr>
        <p:txBody>
          <a:bodyPr vert="horz" lIns="91440" tIns="45720" rIns="91440" bIns="45720" rtlCol="0" anchor="ctr"/>
          <a:lstStyle>
            <a:lvl1pPr algn="ctr">
              <a:defRPr sz="2646">
                <a:solidFill>
                  <a:schemeClr val="tx1">
                    <a:tint val="82000"/>
                  </a:schemeClr>
                </a:solidFill>
              </a:defRPr>
            </a:lvl1pPr>
          </a:lstStyle>
          <a:p>
            <a:endParaRPr lang="de-DE"/>
          </a:p>
        </p:txBody>
      </p:sp>
      <p:sp>
        <p:nvSpPr>
          <p:cNvPr id="6" name="Slide Number Placeholder 5"/>
          <p:cNvSpPr>
            <a:spLocks noGrp="1"/>
          </p:cNvSpPr>
          <p:nvPr>
            <p:ph type="sldNum" sz="quarter" idx="4"/>
          </p:nvPr>
        </p:nvSpPr>
        <p:spPr>
          <a:xfrm>
            <a:off x="15102185" y="14013401"/>
            <a:ext cx="4811316" cy="804965"/>
          </a:xfrm>
          <a:prstGeom prst="rect">
            <a:avLst/>
          </a:prstGeom>
        </p:spPr>
        <p:txBody>
          <a:bodyPr vert="horz" lIns="91440" tIns="45720" rIns="91440" bIns="45720" rtlCol="0" anchor="ctr"/>
          <a:lstStyle>
            <a:lvl1pPr algn="r">
              <a:defRPr sz="2646">
                <a:solidFill>
                  <a:schemeClr val="tx1">
                    <a:tint val="82000"/>
                  </a:schemeClr>
                </a:solidFill>
              </a:defRPr>
            </a:lvl1pPr>
          </a:lstStyle>
          <a:p>
            <a:fld id="{9D08D4C1-2CEA-B040-B773-9FFC409A10C5}" type="slidenum">
              <a:rPr lang="de-DE" smtClean="0"/>
              <a:t>‹#›</a:t>
            </a:fld>
            <a:endParaRPr lang="de-DE"/>
          </a:p>
        </p:txBody>
      </p:sp>
    </p:spTree>
    <p:extLst>
      <p:ext uri="{BB962C8B-B14F-4D97-AF65-F5344CB8AC3E}">
        <p14:creationId xmlns:p14="http://schemas.microsoft.com/office/powerpoint/2010/main" val="4142728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015886" rtl="0" eaLnBrk="1" latinLnBrk="0" hangingPunct="1">
        <a:lnSpc>
          <a:spcPct val="90000"/>
        </a:lnSpc>
        <a:spcBef>
          <a:spcPct val="0"/>
        </a:spcBef>
        <a:buNone/>
        <a:defRPr sz="9700" kern="1200">
          <a:solidFill>
            <a:schemeClr val="tx1"/>
          </a:solidFill>
          <a:latin typeface="+mj-lt"/>
          <a:ea typeface="+mj-ea"/>
          <a:cs typeface="+mj-cs"/>
        </a:defRPr>
      </a:lvl1pPr>
    </p:titleStyle>
    <p:bodyStyle>
      <a:lvl1pPr marL="503972" indent="-503972" algn="l" defTabSz="2015886" rtl="0" eaLnBrk="1" latinLnBrk="0" hangingPunct="1">
        <a:lnSpc>
          <a:spcPct val="90000"/>
        </a:lnSpc>
        <a:spcBef>
          <a:spcPts val="2205"/>
        </a:spcBef>
        <a:buFont typeface="Arial" panose="020B0604020202020204" pitchFamily="34" charset="0"/>
        <a:buChar char="•"/>
        <a:defRPr sz="6173" kern="1200">
          <a:solidFill>
            <a:schemeClr val="tx1"/>
          </a:solidFill>
          <a:latin typeface="+mn-lt"/>
          <a:ea typeface="+mn-ea"/>
          <a:cs typeface="+mn-cs"/>
        </a:defRPr>
      </a:lvl1pPr>
      <a:lvl2pPr marL="1511915" indent="-503972" algn="l" defTabSz="2015886" rtl="0" eaLnBrk="1" latinLnBrk="0" hangingPunct="1">
        <a:lnSpc>
          <a:spcPct val="90000"/>
        </a:lnSpc>
        <a:spcBef>
          <a:spcPts val="1102"/>
        </a:spcBef>
        <a:buFont typeface="Arial" panose="020B0604020202020204" pitchFamily="34" charset="0"/>
        <a:buChar char="•"/>
        <a:defRPr sz="5291" kern="1200">
          <a:solidFill>
            <a:schemeClr val="tx1"/>
          </a:solidFill>
          <a:latin typeface="+mn-lt"/>
          <a:ea typeface="+mn-ea"/>
          <a:cs typeface="+mn-cs"/>
        </a:defRPr>
      </a:lvl2pPr>
      <a:lvl3pPr marL="2519858" indent="-503972" algn="l" defTabSz="2015886" rtl="0" eaLnBrk="1" latinLnBrk="0" hangingPunct="1">
        <a:lnSpc>
          <a:spcPct val="90000"/>
        </a:lnSpc>
        <a:spcBef>
          <a:spcPts val="1102"/>
        </a:spcBef>
        <a:buFont typeface="Arial" panose="020B0604020202020204" pitchFamily="34" charset="0"/>
        <a:buChar char="•"/>
        <a:defRPr sz="4409" kern="1200">
          <a:solidFill>
            <a:schemeClr val="tx1"/>
          </a:solidFill>
          <a:latin typeface="+mn-lt"/>
          <a:ea typeface="+mn-ea"/>
          <a:cs typeface="+mn-cs"/>
        </a:defRPr>
      </a:lvl3pPr>
      <a:lvl4pPr marL="3527801"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4pPr>
      <a:lvl5pPr marL="4535744"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5pPr>
      <a:lvl6pPr marL="5543687"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6pPr>
      <a:lvl7pPr marL="6551630"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7pPr>
      <a:lvl8pPr marL="7559573"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8pPr>
      <a:lvl9pPr marL="8567517"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9pPr>
    </p:bodyStyle>
    <p:otherStyle>
      <a:defPPr>
        <a:defRPr lang="en-US"/>
      </a:defPPr>
      <a:lvl1pPr marL="0" algn="l" defTabSz="2015886" rtl="0" eaLnBrk="1" latinLnBrk="0" hangingPunct="1">
        <a:defRPr sz="3968" kern="1200">
          <a:solidFill>
            <a:schemeClr val="tx1"/>
          </a:solidFill>
          <a:latin typeface="+mn-lt"/>
          <a:ea typeface="+mn-ea"/>
          <a:cs typeface="+mn-cs"/>
        </a:defRPr>
      </a:lvl1pPr>
      <a:lvl2pPr marL="1007943" algn="l" defTabSz="2015886" rtl="0" eaLnBrk="1" latinLnBrk="0" hangingPunct="1">
        <a:defRPr sz="3968" kern="1200">
          <a:solidFill>
            <a:schemeClr val="tx1"/>
          </a:solidFill>
          <a:latin typeface="+mn-lt"/>
          <a:ea typeface="+mn-ea"/>
          <a:cs typeface="+mn-cs"/>
        </a:defRPr>
      </a:lvl2pPr>
      <a:lvl3pPr marL="2015886" algn="l" defTabSz="2015886" rtl="0" eaLnBrk="1" latinLnBrk="0" hangingPunct="1">
        <a:defRPr sz="3968" kern="1200">
          <a:solidFill>
            <a:schemeClr val="tx1"/>
          </a:solidFill>
          <a:latin typeface="+mn-lt"/>
          <a:ea typeface="+mn-ea"/>
          <a:cs typeface="+mn-cs"/>
        </a:defRPr>
      </a:lvl3pPr>
      <a:lvl4pPr marL="3023829" algn="l" defTabSz="2015886" rtl="0" eaLnBrk="1" latinLnBrk="0" hangingPunct="1">
        <a:defRPr sz="3968" kern="1200">
          <a:solidFill>
            <a:schemeClr val="tx1"/>
          </a:solidFill>
          <a:latin typeface="+mn-lt"/>
          <a:ea typeface="+mn-ea"/>
          <a:cs typeface="+mn-cs"/>
        </a:defRPr>
      </a:lvl4pPr>
      <a:lvl5pPr marL="4031772" algn="l" defTabSz="2015886" rtl="0" eaLnBrk="1" latinLnBrk="0" hangingPunct="1">
        <a:defRPr sz="3968" kern="1200">
          <a:solidFill>
            <a:schemeClr val="tx1"/>
          </a:solidFill>
          <a:latin typeface="+mn-lt"/>
          <a:ea typeface="+mn-ea"/>
          <a:cs typeface="+mn-cs"/>
        </a:defRPr>
      </a:lvl5pPr>
      <a:lvl6pPr marL="5039716" algn="l" defTabSz="2015886" rtl="0" eaLnBrk="1" latinLnBrk="0" hangingPunct="1">
        <a:defRPr sz="3968" kern="1200">
          <a:solidFill>
            <a:schemeClr val="tx1"/>
          </a:solidFill>
          <a:latin typeface="+mn-lt"/>
          <a:ea typeface="+mn-ea"/>
          <a:cs typeface="+mn-cs"/>
        </a:defRPr>
      </a:lvl6pPr>
      <a:lvl7pPr marL="6047659" algn="l" defTabSz="2015886" rtl="0" eaLnBrk="1" latinLnBrk="0" hangingPunct="1">
        <a:defRPr sz="3968" kern="1200">
          <a:solidFill>
            <a:schemeClr val="tx1"/>
          </a:solidFill>
          <a:latin typeface="+mn-lt"/>
          <a:ea typeface="+mn-ea"/>
          <a:cs typeface="+mn-cs"/>
        </a:defRPr>
      </a:lvl7pPr>
      <a:lvl8pPr marL="7055602" algn="l" defTabSz="2015886" rtl="0" eaLnBrk="1" latinLnBrk="0" hangingPunct="1">
        <a:defRPr sz="3968" kern="1200">
          <a:solidFill>
            <a:schemeClr val="tx1"/>
          </a:solidFill>
          <a:latin typeface="+mn-lt"/>
          <a:ea typeface="+mn-ea"/>
          <a:cs typeface="+mn-cs"/>
        </a:defRPr>
      </a:lvl8pPr>
      <a:lvl9pPr marL="8063545" algn="l" defTabSz="2015886" rtl="0" eaLnBrk="1" latinLnBrk="0" hangingPunct="1">
        <a:defRPr sz="3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564A8-FE6D-9505-D34B-B0829DAB3F91}"/>
            </a:ext>
          </a:extLst>
        </p:cNvPr>
        <p:cNvGrpSpPr/>
        <p:nvPr/>
      </p:nvGrpSpPr>
      <p:grpSpPr>
        <a:xfrm>
          <a:off x="0" y="0"/>
          <a:ext cx="0" cy="0"/>
          <a:chOff x="0" y="0"/>
          <a:chExt cx="0" cy="0"/>
        </a:xfrm>
      </p:grpSpPr>
      <p:sp>
        <p:nvSpPr>
          <p:cNvPr id="5" name="Textfeld 4">
            <a:extLst>
              <a:ext uri="{FF2B5EF4-FFF2-40B4-BE49-F238E27FC236}">
                <a16:creationId xmlns:a16="http://schemas.microsoft.com/office/drawing/2014/main" id="{4095B188-1E28-01AD-305D-FBA14093C54C}"/>
              </a:ext>
            </a:extLst>
          </p:cNvPr>
          <p:cNvSpPr txBox="1"/>
          <p:nvPr/>
        </p:nvSpPr>
        <p:spPr>
          <a:xfrm>
            <a:off x="7426334" y="-4007"/>
            <a:ext cx="6530955" cy="2369880"/>
          </a:xfrm>
          <a:prstGeom prst="rect">
            <a:avLst/>
          </a:prstGeom>
          <a:noFill/>
        </p:spPr>
        <p:txBody>
          <a:bodyPr wrap="none" rtlCol="0">
            <a:spAutoFit/>
          </a:bodyPr>
          <a:lstStyle/>
          <a:p>
            <a:pPr algn="ctr"/>
            <a:r>
              <a:rPr lang="de-DE" sz="6000" b="1" dirty="0">
                <a:solidFill>
                  <a:srgbClr val="004A86"/>
                </a:solidFill>
                <a:latin typeface="Carlito" panose="020F0502020204030204" pitchFamily="34" charset="0"/>
                <a:cs typeface="Carlito" panose="020F0502020204030204" pitchFamily="34" charset="0"/>
              </a:rPr>
              <a:t>#Europe Goes Viral!</a:t>
            </a:r>
            <a:endParaRPr lang="de-DE" sz="4000" b="1" dirty="0">
              <a:solidFill>
                <a:srgbClr val="004A86"/>
              </a:solidFill>
              <a:latin typeface="Carlito" panose="020F0502020204030204" pitchFamily="34" charset="0"/>
              <a:cs typeface="Carlito" panose="020F0502020204030204" pitchFamily="34" charset="0"/>
            </a:endParaRPr>
          </a:p>
          <a:p>
            <a:pPr algn="ctr"/>
            <a:endParaRPr lang="de-DE" sz="8800" b="1" dirty="0">
              <a:solidFill>
                <a:schemeClr val="bg1"/>
              </a:solidFill>
            </a:endParaRPr>
          </a:p>
        </p:txBody>
      </p:sp>
      <p:pic>
        <p:nvPicPr>
          <p:cNvPr id="1032" name="Picture 8">
            <a:extLst>
              <a:ext uri="{FF2B5EF4-FFF2-40B4-BE49-F238E27FC236}">
                <a16:creationId xmlns:a16="http://schemas.microsoft.com/office/drawing/2014/main" id="{89D3626B-D101-77EF-0088-02DDA83E8C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2546" y="157755"/>
            <a:ext cx="1872999" cy="18729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ikTok Logo ▻ Bilder, Geschichte, Entwicklung &amp; u.v.m">
            <a:extLst>
              <a:ext uri="{FF2B5EF4-FFF2-40B4-BE49-F238E27FC236}">
                <a16:creationId xmlns:a16="http://schemas.microsoft.com/office/drawing/2014/main" id="{8177A557-3FC2-59B6-E054-48B32AD8C9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080" y="221695"/>
            <a:ext cx="1687343" cy="1908509"/>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Gerade Verbindung 15">
            <a:extLst>
              <a:ext uri="{FF2B5EF4-FFF2-40B4-BE49-F238E27FC236}">
                <a16:creationId xmlns:a16="http://schemas.microsoft.com/office/drawing/2014/main" id="{00D8D85B-059E-2EB8-4839-8D153351B986}"/>
              </a:ext>
            </a:extLst>
          </p:cNvPr>
          <p:cNvCxnSpPr>
            <a:cxnSpLocks/>
          </p:cNvCxnSpPr>
          <p:nvPr/>
        </p:nvCxnSpPr>
        <p:spPr>
          <a:xfrm>
            <a:off x="0" y="2550695"/>
            <a:ext cx="21383625" cy="0"/>
          </a:xfrm>
          <a:prstGeom prst="line">
            <a:avLst/>
          </a:prstGeom>
          <a:ln w="63500">
            <a:solidFill>
              <a:schemeClr val="accent1"/>
            </a:solidFill>
          </a:ln>
        </p:spPr>
        <p:style>
          <a:lnRef idx="2">
            <a:schemeClr val="dk1"/>
          </a:lnRef>
          <a:fillRef idx="0">
            <a:schemeClr val="dk1"/>
          </a:fillRef>
          <a:effectRef idx="1">
            <a:schemeClr val="dk1"/>
          </a:effectRef>
          <a:fontRef idx="minor">
            <a:schemeClr val="tx1"/>
          </a:fontRef>
        </p:style>
      </p:cxnSp>
      <p:cxnSp>
        <p:nvCxnSpPr>
          <p:cNvPr id="22" name="Gerade Verbindung 21">
            <a:extLst>
              <a:ext uri="{FF2B5EF4-FFF2-40B4-BE49-F238E27FC236}">
                <a16:creationId xmlns:a16="http://schemas.microsoft.com/office/drawing/2014/main" id="{D1F39D0E-3F8C-887B-ACCF-33BE024E0987}"/>
              </a:ext>
            </a:extLst>
          </p:cNvPr>
          <p:cNvCxnSpPr>
            <a:cxnSpLocks/>
          </p:cNvCxnSpPr>
          <p:nvPr/>
        </p:nvCxnSpPr>
        <p:spPr>
          <a:xfrm>
            <a:off x="6954755" y="2550695"/>
            <a:ext cx="0" cy="12568655"/>
          </a:xfrm>
          <a:prstGeom prst="line">
            <a:avLst/>
          </a:prstGeom>
          <a:ln w="63500">
            <a:solidFill>
              <a:schemeClr val="accent1"/>
            </a:solidFill>
          </a:ln>
        </p:spPr>
        <p:style>
          <a:lnRef idx="2">
            <a:schemeClr val="dk1"/>
          </a:lnRef>
          <a:fillRef idx="0">
            <a:schemeClr val="dk1"/>
          </a:fillRef>
          <a:effectRef idx="1">
            <a:schemeClr val="dk1"/>
          </a:effectRef>
          <a:fontRef idx="minor">
            <a:schemeClr val="tx1"/>
          </a:fontRef>
        </p:style>
      </p:cxnSp>
      <p:cxnSp>
        <p:nvCxnSpPr>
          <p:cNvPr id="30" name="Gerade Verbindung 29">
            <a:extLst>
              <a:ext uri="{FF2B5EF4-FFF2-40B4-BE49-F238E27FC236}">
                <a16:creationId xmlns:a16="http://schemas.microsoft.com/office/drawing/2014/main" id="{AF414518-C5EA-B58D-3CAE-CD9CF9DECED1}"/>
              </a:ext>
            </a:extLst>
          </p:cNvPr>
          <p:cNvCxnSpPr>
            <a:cxnSpLocks/>
          </p:cNvCxnSpPr>
          <p:nvPr/>
        </p:nvCxnSpPr>
        <p:spPr>
          <a:xfrm>
            <a:off x="14336630" y="2550695"/>
            <a:ext cx="0" cy="12568655"/>
          </a:xfrm>
          <a:prstGeom prst="line">
            <a:avLst/>
          </a:prstGeom>
          <a:ln w="63500">
            <a:solidFill>
              <a:schemeClr val="accent1"/>
            </a:solidFill>
          </a:ln>
        </p:spPr>
        <p:style>
          <a:lnRef idx="2">
            <a:schemeClr val="dk1"/>
          </a:lnRef>
          <a:fillRef idx="0">
            <a:schemeClr val="dk1"/>
          </a:fillRef>
          <a:effectRef idx="1">
            <a:schemeClr val="dk1"/>
          </a:effectRef>
          <a:fontRef idx="minor">
            <a:schemeClr val="tx1"/>
          </a:fontRef>
        </p:style>
      </p:cxnSp>
      <p:sp>
        <p:nvSpPr>
          <p:cNvPr id="32" name="Textfeld 31">
            <a:extLst>
              <a:ext uri="{FF2B5EF4-FFF2-40B4-BE49-F238E27FC236}">
                <a16:creationId xmlns:a16="http://schemas.microsoft.com/office/drawing/2014/main" id="{DC8B08D9-2AD1-163E-187E-1BD12904A65A}"/>
              </a:ext>
            </a:extLst>
          </p:cNvPr>
          <p:cNvSpPr txBox="1"/>
          <p:nvPr/>
        </p:nvSpPr>
        <p:spPr>
          <a:xfrm>
            <a:off x="7394033" y="5912484"/>
            <a:ext cx="6740359" cy="2062103"/>
          </a:xfrm>
          <a:prstGeom prst="rect">
            <a:avLst/>
          </a:prstGeom>
          <a:noFill/>
        </p:spPr>
        <p:txBody>
          <a:bodyPr wrap="square" rtlCol="0">
            <a:spAutoFit/>
          </a:bodyPr>
          <a:lstStyle/>
          <a:p>
            <a:pPr algn="ctr"/>
            <a:r>
              <a:rPr lang="de-DE" sz="3200" b="1" dirty="0">
                <a:solidFill>
                  <a:srgbClr val="004A86"/>
                </a:solidFill>
                <a:latin typeface="Carlito" panose="020F0502020204030204" pitchFamily="34" charset="0"/>
                <a:cs typeface="Carlito" panose="020F0502020204030204" pitchFamily="34" charset="0"/>
              </a:rPr>
              <a:t>💡 </a:t>
            </a:r>
            <a:r>
              <a:rPr lang="el-GR" sz="3200" b="1" dirty="0">
                <a:solidFill>
                  <a:srgbClr val="004A86"/>
                </a:solidFill>
              </a:rPr>
              <a:t>Οι ιδέες μας για το μέλλον της Ευρώπης:</a:t>
            </a:r>
            <a:br>
              <a:rPr lang="el-GR" sz="3200" b="1" dirty="0">
                <a:solidFill>
                  <a:srgbClr val="004A86"/>
                </a:solidFill>
              </a:rPr>
            </a:br>
            <a:r>
              <a:rPr lang="el-GR" sz="3200" b="1" dirty="0">
                <a:solidFill>
                  <a:srgbClr val="004A86"/>
                </a:solidFill>
              </a:rPr>
              <a:t>Όραμα 2030 – Το Επόμενο Κεφάλαιο της Ευρώπης </a:t>
            </a:r>
            <a:endParaRPr lang="de-DE" sz="3200" b="1" dirty="0">
              <a:solidFill>
                <a:srgbClr val="004A86"/>
              </a:solidFill>
              <a:latin typeface="Carlito" panose="020F0502020204030204" pitchFamily="34" charset="0"/>
              <a:cs typeface="Carlito" panose="020F0502020204030204" pitchFamily="34" charset="0"/>
            </a:endParaRPr>
          </a:p>
        </p:txBody>
      </p:sp>
      <p:cxnSp>
        <p:nvCxnSpPr>
          <p:cNvPr id="56" name="Gerade Verbindung 55">
            <a:extLst>
              <a:ext uri="{FF2B5EF4-FFF2-40B4-BE49-F238E27FC236}">
                <a16:creationId xmlns:a16="http://schemas.microsoft.com/office/drawing/2014/main" id="{1815AFE9-9C88-CC61-559B-D4C0E6939831}"/>
              </a:ext>
            </a:extLst>
          </p:cNvPr>
          <p:cNvCxnSpPr>
            <a:cxnSpLocks/>
          </p:cNvCxnSpPr>
          <p:nvPr/>
        </p:nvCxnSpPr>
        <p:spPr>
          <a:xfrm flipH="1">
            <a:off x="14336629" y="10098146"/>
            <a:ext cx="7046995" cy="0"/>
          </a:xfrm>
          <a:prstGeom prst="line">
            <a:avLst/>
          </a:prstGeom>
          <a:ln w="63500">
            <a:solidFill>
              <a:schemeClr val="accent1"/>
            </a:solidFill>
          </a:ln>
        </p:spPr>
        <p:style>
          <a:lnRef idx="2">
            <a:schemeClr val="dk1"/>
          </a:lnRef>
          <a:fillRef idx="0">
            <a:schemeClr val="dk1"/>
          </a:fillRef>
          <a:effectRef idx="1">
            <a:schemeClr val="dk1"/>
          </a:effectRef>
          <a:fontRef idx="minor">
            <a:schemeClr val="tx1"/>
          </a:fontRef>
        </p:style>
      </p:cxnSp>
      <p:pic>
        <p:nvPicPr>
          <p:cNvPr id="60" name="Picture 12" descr="Hashtag-Symbolstrich PNG- Und SVG-Design Für T-Shirts">
            <a:extLst>
              <a:ext uri="{FF2B5EF4-FFF2-40B4-BE49-F238E27FC236}">
                <a16:creationId xmlns:a16="http://schemas.microsoft.com/office/drawing/2014/main" id="{F4390E4A-DD95-2E03-A0E6-73A77EF5D8F5}"/>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626794" y="11573988"/>
            <a:ext cx="591333" cy="59133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2" descr="Hashtag-Symbolstrich PNG- Und SVG-Design Für T-Shirts">
            <a:extLst>
              <a:ext uri="{FF2B5EF4-FFF2-40B4-BE49-F238E27FC236}">
                <a16:creationId xmlns:a16="http://schemas.microsoft.com/office/drawing/2014/main" id="{FF079FD5-9B12-6FAA-DF02-920BDCC000D9}"/>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648168" y="12446840"/>
            <a:ext cx="585624" cy="585624"/>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2" descr="Hashtag-Symbolstrich PNG- Und SVG-Design Für T-Shirts">
            <a:extLst>
              <a:ext uri="{FF2B5EF4-FFF2-40B4-BE49-F238E27FC236}">
                <a16:creationId xmlns:a16="http://schemas.microsoft.com/office/drawing/2014/main" id="{1FFA396D-E7EA-C6E4-3FE5-C2B3F96D6744}"/>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626517" y="13311412"/>
            <a:ext cx="607275" cy="607275"/>
          </a:xfrm>
          <a:prstGeom prst="rect">
            <a:avLst/>
          </a:prstGeom>
          <a:noFill/>
          <a:extLst>
            <a:ext uri="{909E8E84-426E-40DD-AFC4-6F175D3DCCD1}">
              <a14:hiddenFill xmlns:a14="http://schemas.microsoft.com/office/drawing/2010/main">
                <a:solidFill>
                  <a:srgbClr val="FFFFFF"/>
                </a:solidFill>
              </a14:hiddenFill>
            </a:ext>
          </a:extLst>
        </p:spPr>
      </p:pic>
      <p:cxnSp>
        <p:nvCxnSpPr>
          <p:cNvPr id="1024" name="Gerade Verbindung 1023">
            <a:extLst>
              <a:ext uri="{FF2B5EF4-FFF2-40B4-BE49-F238E27FC236}">
                <a16:creationId xmlns:a16="http://schemas.microsoft.com/office/drawing/2014/main" id="{F71ED389-66D7-DB95-8F2E-5F1A96834935}"/>
              </a:ext>
            </a:extLst>
          </p:cNvPr>
          <p:cNvCxnSpPr/>
          <p:nvPr/>
        </p:nvCxnSpPr>
        <p:spPr>
          <a:xfrm>
            <a:off x="14795969" y="12259324"/>
            <a:ext cx="6080880" cy="0"/>
          </a:xfrm>
          <a:prstGeom prst="line">
            <a:avLst/>
          </a:prstGeom>
          <a:ln>
            <a:solidFill>
              <a:srgbClr val="004A86"/>
            </a:solidFill>
          </a:ln>
        </p:spPr>
        <p:style>
          <a:lnRef idx="2">
            <a:schemeClr val="dk1"/>
          </a:lnRef>
          <a:fillRef idx="0">
            <a:schemeClr val="dk1"/>
          </a:fillRef>
          <a:effectRef idx="1">
            <a:schemeClr val="dk1"/>
          </a:effectRef>
          <a:fontRef idx="minor">
            <a:schemeClr val="tx1"/>
          </a:fontRef>
        </p:style>
      </p:cxnSp>
      <p:cxnSp>
        <p:nvCxnSpPr>
          <p:cNvPr id="1025" name="Gerade Verbindung 1024">
            <a:extLst>
              <a:ext uri="{FF2B5EF4-FFF2-40B4-BE49-F238E27FC236}">
                <a16:creationId xmlns:a16="http://schemas.microsoft.com/office/drawing/2014/main" id="{E0C93EB1-745A-4A1A-0144-FA622DC8FA4F}"/>
              </a:ext>
            </a:extLst>
          </p:cNvPr>
          <p:cNvCxnSpPr/>
          <p:nvPr/>
        </p:nvCxnSpPr>
        <p:spPr>
          <a:xfrm>
            <a:off x="14819686" y="13089005"/>
            <a:ext cx="6080880" cy="0"/>
          </a:xfrm>
          <a:prstGeom prst="line">
            <a:avLst/>
          </a:prstGeom>
          <a:ln>
            <a:solidFill>
              <a:srgbClr val="004A86"/>
            </a:solidFill>
          </a:ln>
        </p:spPr>
        <p:style>
          <a:lnRef idx="2">
            <a:schemeClr val="dk1"/>
          </a:lnRef>
          <a:fillRef idx="0">
            <a:schemeClr val="dk1"/>
          </a:fillRef>
          <a:effectRef idx="1">
            <a:schemeClr val="dk1"/>
          </a:effectRef>
          <a:fontRef idx="minor">
            <a:schemeClr val="tx1"/>
          </a:fontRef>
        </p:style>
      </p:cxnSp>
      <p:cxnSp>
        <p:nvCxnSpPr>
          <p:cNvPr id="1027" name="Gerade Verbindung 1026">
            <a:extLst>
              <a:ext uri="{FF2B5EF4-FFF2-40B4-BE49-F238E27FC236}">
                <a16:creationId xmlns:a16="http://schemas.microsoft.com/office/drawing/2014/main" id="{EA6FAD72-7CC9-7CB7-6637-DA47783052F0}"/>
              </a:ext>
            </a:extLst>
          </p:cNvPr>
          <p:cNvCxnSpPr/>
          <p:nvPr/>
        </p:nvCxnSpPr>
        <p:spPr>
          <a:xfrm>
            <a:off x="14772252" y="13918687"/>
            <a:ext cx="6080880" cy="0"/>
          </a:xfrm>
          <a:prstGeom prst="line">
            <a:avLst/>
          </a:prstGeom>
          <a:ln>
            <a:solidFill>
              <a:srgbClr val="004A86"/>
            </a:solidFill>
          </a:ln>
        </p:spPr>
        <p:style>
          <a:lnRef idx="2">
            <a:schemeClr val="dk1"/>
          </a:lnRef>
          <a:fillRef idx="0">
            <a:schemeClr val="dk1"/>
          </a:fillRef>
          <a:effectRef idx="1">
            <a:schemeClr val="dk1"/>
          </a:effectRef>
          <a:fontRef idx="minor">
            <a:schemeClr val="tx1"/>
          </a:fontRef>
        </p:style>
      </p:cxnSp>
      <p:sp>
        <p:nvSpPr>
          <p:cNvPr id="1029" name="Textfeld 1028">
            <a:extLst>
              <a:ext uri="{FF2B5EF4-FFF2-40B4-BE49-F238E27FC236}">
                <a16:creationId xmlns:a16="http://schemas.microsoft.com/office/drawing/2014/main" id="{67751B92-128E-CD0D-4566-7CB93F24FBF4}"/>
              </a:ext>
            </a:extLst>
          </p:cNvPr>
          <p:cNvSpPr txBox="1"/>
          <p:nvPr/>
        </p:nvSpPr>
        <p:spPr>
          <a:xfrm>
            <a:off x="16108856" y="10343052"/>
            <a:ext cx="3222357" cy="584775"/>
          </a:xfrm>
          <a:prstGeom prst="rect">
            <a:avLst/>
          </a:prstGeom>
          <a:noFill/>
        </p:spPr>
        <p:txBody>
          <a:bodyPr wrap="none" rtlCol="0">
            <a:spAutoFit/>
          </a:bodyPr>
          <a:lstStyle/>
          <a:p>
            <a:r>
              <a:rPr lang="de-DE" sz="3200" b="1" dirty="0">
                <a:latin typeface="Carlito" panose="020F0502020204030204" pitchFamily="34" charset="0"/>
                <a:cs typeface="Carlito" panose="020F0502020204030204" pitchFamily="34" charset="0"/>
              </a:rPr>
              <a:t>#️⃣ </a:t>
            </a:r>
            <a:r>
              <a:rPr lang="el-GR" sz="2800" b="1" dirty="0">
                <a:solidFill>
                  <a:srgbClr val="004A86"/>
                </a:solidFill>
                <a:latin typeface="Carlito" panose="020F0502020204030204" pitchFamily="34" charset="0"/>
                <a:cs typeface="Carlito" panose="020F0502020204030204" pitchFamily="34" charset="0"/>
              </a:rPr>
              <a:t>Η καμπάνια μας</a:t>
            </a:r>
            <a:r>
              <a:rPr lang="de-DE" sz="2800" b="1" dirty="0">
                <a:solidFill>
                  <a:srgbClr val="004A86"/>
                </a:solidFill>
                <a:latin typeface="Carlito" panose="020F0502020204030204" pitchFamily="34" charset="0"/>
                <a:cs typeface="Carlito" panose="020F0502020204030204" pitchFamily="34" charset="0"/>
              </a:rPr>
              <a:t>:</a:t>
            </a:r>
          </a:p>
        </p:txBody>
      </p:sp>
      <p:sp>
        <p:nvSpPr>
          <p:cNvPr id="1031" name="Textfeld 1030">
            <a:extLst>
              <a:ext uri="{FF2B5EF4-FFF2-40B4-BE49-F238E27FC236}">
                <a16:creationId xmlns:a16="http://schemas.microsoft.com/office/drawing/2014/main" id="{38C77945-1727-DF43-6CE8-ECC0A5009BEE}"/>
              </a:ext>
            </a:extLst>
          </p:cNvPr>
          <p:cNvSpPr txBox="1"/>
          <p:nvPr/>
        </p:nvSpPr>
        <p:spPr>
          <a:xfrm>
            <a:off x="8616529" y="2813480"/>
            <a:ext cx="5538696" cy="584775"/>
          </a:xfrm>
          <a:prstGeom prst="rect">
            <a:avLst/>
          </a:prstGeom>
          <a:noFill/>
        </p:spPr>
        <p:txBody>
          <a:bodyPr wrap="none" rtlCol="0">
            <a:spAutoFit/>
          </a:bodyPr>
          <a:lstStyle/>
          <a:p>
            <a:r>
              <a:rPr lang="de-DE" sz="3200" b="1" dirty="0">
                <a:solidFill>
                  <a:srgbClr val="004A86"/>
                </a:solidFill>
                <a:latin typeface="Carlito" panose="020F0502020204030204" pitchFamily="34" charset="0"/>
                <a:cs typeface="Carlito" panose="020F0502020204030204" pitchFamily="34" charset="0"/>
              </a:rPr>
              <a:t>👧 </a:t>
            </a:r>
            <a:r>
              <a:rPr lang="el-GR" sz="3200" b="1" dirty="0">
                <a:solidFill>
                  <a:srgbClr val="004A86"/>
                </a:solidFill>
                <a:latin typeface="Carlito" panose="020F0502020204030204" pitchFamily="34" charset="0"/>
                <a:cs typeface="Carlito" panose="020F0502020204030204" pitchFamily="34" charset="0"/>
              </a:rPr>
              <a:t>Οι </a:t>
            </a:r>
            <a:r>
              <a:rPr lang="el-GR" sz="3200" b="1" dirty="0" err="1">
                <a:solidFill>
                  <a:srgbClr val="004A86"/>
                </a:solidFill>
                <a:latin typeface="Carlito" panose="020F0502020204030204" pitchFamily="34" charset="0"/>
                <a:cs typeface="Carlito" panose="020F0502020204030204" pitchFamily="34" charset="0"/>
              </a:rPr>
              <a:t>στοχευμένες</a:t>
            </a:r>
            <a:r>
              <a:rPr lang="el-GR" sz="3200" b="1" dirty="0">
                <a:solidFill>
                  <a:srgbClr val="004A86"/>
                </a:solidFill>
                <a:latin typeface="Carlito" panose="020F0502020204030204" pitchFamily="34" charset="0"/>
                <a:cs typeface="Carlito" panose="020F0502020204030204" pitchFamily="34" charset="0"/>
              </a:rPr>
              <a:t> μας ομάδες</a:t>
            </a:r>
            <a:r>
              <a:rPr lang="de-DE" sz="3200" b="1" dirty="0">
                <a:solidFill>
                  <a:srgbClr val="004A86"/>
                </a:solidFill>
                <a:latin typeface="Carlito" panose="020F0502020204030204" pitchFamily="34" charset="0"/>
                <a:cs typeface="Carlito" panose="020F0502020204030204" pitchFamily="34" charset="0"/>
              </a:rPr>
              <a:t>:</a:t>
            </a:r>
          </a:p>
        </p:txBody>
      </p:sp>
      <p:sp>
        <p:nvSpPr>
          <p:cNvPr id="1042" name="Textfeld 1041">
            <a:extLst>
              <a:ext uri="{FF2B5EF4-FFF2-40B4-BE49-F238E27FC236}">
                <a16:creationId xmlns:a16="http://schemas.microsoft.com/office/drawing/2014/main" id="{32EBC4D9-FF80-1B82-F60A-1E24DE6CC3FF}"/>
              </a:ext>
            </a:extLst>
          </p:cNvPr>
          <p:cNvSpPr txBox="1"/>
          <p:nvPr/>
        </p:nvSpPr>
        <p:spPr>
          <a:xfrm>
            <a:off x="14517274" y="2807985"/>
            <a:ext cx="6685707" cy="2554545"/>
          </a:xfrm>
          <a:prstGeom prst="rect">
            <a:avLst/>
          </a:prstGeom>
          <a:noFill/>
        </p:spPr>
        <p:txBody>
          <a:bodyPr wrap="square" rtlCol="0">
            <a:spAutoFit/>
          </a:bodyPr>
          <a:lstStyle/>
          <a:p>
            <a:pPr algn="ctr"/>
            <a:r>
              <a:rPr lang="de-DE" sz="3200" b="1" dirty="0">
                <a:solidFill>
                  <a:srgbClr val="004A86"/>
                </a:solidFill>
                <a:latin typeface="Carlito" panose="020F0502020204030204" pitchFamily="34" charset="0"/>
                <a:cs typeface="Carlito" panose="020F0502020204030204" pitchFamily="34" charset="0"/>
              </a:rPr>
              <a:t>📸 </a:t>
            </a:r>
            <a:r>
              <a:rPr lang="el-GR" sz="3200" b="1" dirty="0">
                <a:solidFill>
                  <a:srgbClr val="004A86"/>
                </a:solidFill>
              </a:rPr>
              <a:t>Ιδέες Περιεχομένου: «Δημιούργησε. Μοιράσου. Ενδυνάμωσε.»</a:t>
            </a:r>
            <a:br>
              <a:rPr lang="el-GR" sz="3200" b="1" dirty="0">
                <a:solidFill>
                  <a:srgbClr val="004A86"/>
                </a:solidFill>
              </a:rPr>
            </a:br>
            <a:r>
              <a:rPr lang="el-GR" sz="3200" b="1" dirty="0">
                <a:solidFill>
                  <a:srgbClr val="004A86"/>
                </a:solidFill>
              </a:rPr>
              <a:t>→ Μπορείς επίσης να το δοκιμάσεις άμεσα!</a:t>
            </a:r>
            <a:endParaRPr lang="de-DE" sz="3200" b="1" i="1" dirty="0">
              <a:solidFill>
                <a:srgbClr val="004A86"/>
              </a:solidFill>
              <a:latin typeface="Carlito" panose="020F0502020204030204" pitchFamily="34" charset="0"/>
              <a:cs typeface="Carlito" panose="020F0502020204030204" pitchFamily="34" charset="0"/>
            </a:endParaRPr>
          </a:p>
        </p:txBody>
      </p:sp>
      <p:cxnSp>
        <p:nvCxnSpPr>
          <p:cNvPr id="1057" name="Gerade Verbindung 1056">
            <a:extLst>
              <a:ext uri="{FF2B5EF4-FFF2-40B4-BE49-F238E27FC236}">
                <a16:creationId xmlns:a16="http://schemas.microsoft.com/office/drawing/2014/main" id="{F58D40C3-82B8-FDDC-0940-5C5455455948}"/>
              </a:ext>
            </a:extLst>
          </p:cNvPr>
          <p:cNvCxnSpPr>
            <a:cxnSpLocks/>
          </p:cNvCxnSpPr>
          <p:nvPr/>
        </p:nvCxnSpPr>
        <p:spPr>
          <a:xfrm flipH="1" flipV="1">
            <a:off x="-40036" y="5707048"/>
            <a:ext cx="6954755" cy="4409"/>
          </a:xfrm>
          <a:prstGeom prst="line">
            <a:avLst/>
          </a:prstGeom>
          <a:ln w="63500">
            <a:solidFill>
              <a:schemeClr val="accent1"/>
            </a:solidFill>
          </a:ln>
        </p:spPr>
        <p:style>
          <a:lnRef idx="2">
            <a:schemeClr val="dk1"/>
          </a:lnRef>
          <a:fillRef idx="0">
            <a:schemeClr val="dk1"/>
          </a:fillRef>
          <a:effectRef idx="1">
            <a:schemeClr val="dk1"/>
          </a:effectRef>
          <a:fontRef idx="minor">
            <a:schemeClr val="tx1"/>
          </a:fontRef>
        </p:style>
      </p:cxnSp>
      <p:sp>
        <p:nvSpPr>
          <p:cNvPr id="1059" name="Textfeld 1058">
            <a:extLst>
              <a:ext uri="{FF2B5EF4-FFF2-40B4-BE49-F238E27FC236}">
                <a16:creationId xmlns:a16="http://schemas.microsoft.com/office/drawing/2014/main" id="{B301DFA2-5E51-A775-CA27-36ECA485919F}"/>
              </a:ext>
            </a:extLst>
          </p:cNvPr>
          <p:cNvSpPr txBox="1"/>
          <p:nvPr/>
        </p:nvSpPr>
        <p:spPr>
          <a:xfrm>
            <a:off x="455143" y="2813481"/>
            <a:ext cx="6044469" cy="584775"/>
          </a:xfrm>
          <a:prstGeom prst="rect">
            <a:avLst/>
          </a:prstGeom>
          <a:noFill/>
        </p:spPr>
        <p:txBody>
          <a:bodyPr wrap="square">
            <a:spAutoFit/>
          </a:bodyPr>
          <a:lstStyle/>
          <a:p>
            <a:pPr algn="ctr"/>
            <a:r>
              <a:rPr lang="de-DE" sz="3200" b="1" dirty="0">
                <a:solidFill>
                  <a:srgbClr val="004A86"/>
                </a:solidFill>
                <a:latin typeface="Carlito" panose="020F0502020204030204" pitchFamily="34" charset="0"/>
                <a:cs typeface="Carlito" panose="020F0502020204030204" pitchFamily="34" charset="0"/>
              </a:rPr>
              <a:t>👤 </a:t>
            </a:r>
            <a:r>
              <a:rPr lang="en-US" sz="3200" b="1" dirty="0" err="1">
                <a:solidFill>
                  <a:srgbClr val="004A86"/>
                </a:solidFill>
                <a:latin typeface="Carlito" panose="020F0502020204030204" pitchFamily="34" charset="0"/>
                <a:cs typeface="Carlito" panose="020F0502020204030204" pitchFamily="34" charset="0"/>
              </a:rPr>
              <a:t>Ό</a:t>
            </a:r>
            <a:r>
              <a:rPr lang="el-GR" sz="3200" b="1" dirty="0" err="1">
                <a:solidFill>
                  <a:srgbClr val="004A86"/>
                </a:solidFill>
                <a:latin typeface="Carlito" panose="020F0502020204030204" pitchFamily="34" charset="0"/>
                <a:cs typeface="Carlito" panose="020F0502020204030204" pitchFamily="34" charset="0"/>
              </a:rPr>
              <a:t>νομα</a:t>
            </a:r>
            <a:r>
              <a:rPr lang="el-GR" sz="3200" b="1" dirty="0">
                <a:solidFill>
                  <a:srgbClr val="004A86"/>
                </a:solidFill>
                <a:latin typeface="Carlito" panose="020F0502020204030204" pitchFamily="34" charset="0"/>
                <a:cs typeface="Carlito" panose="020F0502020204030204" pitchFamily="34" charset="0"/>
              </a:rPr>
              <a:t> </a:t>
            </a:r>
            <a:r>
              <a:rPr lang="el-GR" sz="3200" b="1" dirty="0" err="1">
                <a:solidFill>
                  <a:srgbClr val="004A86"/>
                </a:solidFill>
                <a:latin typeface="Carlito" panose="020F0502020204030204" pitchFamily="34" charset="0"/>
                <a:cs typeface="Carlito" panose="020F0502020204030204" pitchFamily="34" charset="0"/>
              </a:rPr>
              <a:t>προφιλ</a:t>
            </a:r>
            <a:r>
              <a:rPr lang="en-US" sz="3200" b="1" dirty="0">
                <a:solidFill>
                  <a:srgbClr val="004A86"/>
                </a:solidFill>
                <a:latin typeface="Carlito" panose="020F0502020204030204" pitchFamily="34" charset="0"/>
                <a:cs typeface="Carlito" panose="020F0502020204030204" pitchFamily="34" charset="0"/>
              </a:rPr>
              <a:t>/</a:t>
            </a:r>
            <a:r>
              <a:rPr lang="el-GR" sz="3200" b="1" dirty="0">
                <a:solidFill>
                  <a:srgbClr val="004A86"/>
                </a:solidFill>
                <a:latin typeface="Carlito" panose="020F0502020204030204" pitchFamily="34" charset="0"/>
                <a:cs typeface="Carlito" panose="020F0502020204030204" pitchFamily="34" charset="0"/>
              </a:rPr>
              <a:t>καναλιού:</a:t>
            </a:r>
            <a:endParaRPr lang="de-DE" sz="3200" b="1" dirty="0">
              <a:solidFill>
                <a:srgbClr val="004A86"/>
              </a:solidFill>
              <a:latin typeface="Carlito" panose="020F0502020204030204" pitchFamily="34" charset="0"/>
              <a:cs typeface="Carlito" panose="020F0502020204030204" pitchFamily="34" charset="0"/>
            </a:endParaRPr>
          </a:p>
        </p:txBody>
      </p:sp>
      <p:sp>
        <p:nvSpPr>
          <p:cNvPr id="1066" name="Textfeld 1065">
            <a:extLst>
              <a:ext uri="{FF2B5EF4-FFF2-40B4-BE49-F238E27FC236}">
                <a16:creationId xmlns:a16="http://schemas.microsoft.com/office/drawing/2014/main" id="{EA6D6506-3780-6710-04EE-4E9233077282}"/>
              </a:ext>
            </a:extLst>
          </p:cNvPr>
          <p:cNvSpPr txBox="1"/>
          <p:nvPr/>
        </p:nvSpPr>
        <p:spPr>
          <a:xfrm>
            <a:off x="419732" y="5912484"/>
            <a:ext cx="6354625" cy="584775"/>
          </a:xfrm>
          <a:prstGeom prst="rect">
            <a:avLst/>
          </a:prstGeom>
          <a:noFill/>
        </p:spPr>
        <p:txBody>
          <a:bodyPr wrap="none" rtlCol="0">
            <a:spAutoFit/>
          </a:bodyPr>
          <a:lstStyle/>
          <a:p>
            <a:r>
              <a:rPr lang="de-DE" sz="3200" b="1" dirty="0">
                <a:solidFill>
                  <a:srgbClr val="004A86"/>
                </a:solidFill>
                <a:latin typeface="Carlito" panose="020F0502020204030204" pitchFamily="34" charset="0"/>
                <a:cs typeface="Carlito" panose="020F0502020204030204" pitchFamily="34" charset="0"/>
              </a:rPr>
              <a:t>📱 </a:t>
            </a:r>
            <a:r>
              <a:rPr lang="el-GR" sz="2000" b="1" dirty="0">
                <a:solidFill>
                  <a:srgbClr val="004A86"/>
                </a:solidFill>
                <a:latin typeface="Carlito" panose="020F0502020204030204" pitchFamily="34" charset="0"/>
                <a:cs typeface="Carlito" panose="020F0502020204030204" pitchFamily="34" charset="0"/>
              </a:rPr>
              <a:t>Η πλατφόρμα/ οι πλατφόρμες που χρησιμοποιούμε</a:t>
            </a:r>
            <a:r>
              <a:rPr lang="de-DE" sz="2000" b="1" dirty="0">
                <a:solidFill>
                  <a:srgbClr val="004A86"/>
                </a:solidFill>
                <a:latin typeface="Carlito" panose="020F0502020204030204" pitchFamily="34" charset="0"/>
                <a:cs typeface="Carlito" panose="020F0502020204030204" pitchFamily="34" charset="0"/>
              </a:rPr>
              <a:t>:</a:t>
            </a:r>
          </a:p>
        </p:txBody>
      </p:sp>
      <p:cxnSp>
        <p:nvCxnSpPr>
          <p:cNvPr id="2" name="Gerade Verbindung 1">
            <a:extLst>
              <a:ext uri="{FF2B5EF4-FFF2-40B4-BE49-F238E27FC236}">
                <a16:creationId xmlns:a16="http://schemas.microsoft.com/office/drawing/2014/main" id="{4CBB00F5-6931-B4B9-AE80-7738D99DD952}"/>
              </a:ext>
            </a:extLst>
          </p:cNvPr>
          <p:cNvCxnSpPr>
            <a:cxnSpLocks/>
          </p:cNvCxnSpPr>
          <p:nvPr/>
        </p:nvCxnSpPr>
        <p:spPr>
          <a:xfrm flipH="1">
            <a:off x="0" y="10074103"/>
            <a:ext cx="6954755" cy="0"/>
          </a:xfrm>
          <a:prstGeom prst="line">
            <a:avLst/>
          </a:prstGeom>
          <a:ln w="63500">
            <a:solidFill>
              <a:schemeClr val="accent1"/>
            </a:solidFill>
          </a:ln>
        </p:spPr>
        <p:style>
          <a:lnRef idx="2">
            <a:schemeClr val="dk1"/>
          </a:lnRef>
          <a:fillRef idx="0">
            <a:schemeClr val="dk1"/>
          </a:fillRef>
          <a:effectRef idx="1">
            <a:schemeClr val="dk1"/>
          </a:effectRef>
          <a:fontRef idx="minor">
            <a:schemeClr val="tx1"/>
          </a:fontRef>
        </p:style>
      </p:cxnSp>
      <p:cxnSp>
        <p:nvCxnSpPr>
          <p:cNvPr id="4" name="Gerade Verbindung 3">
            <a:extLst>
              <a:ext uri="{FF2B5EF4-FFF2-40B4-BE49-F238E27FC236}">
                <a16:creationId xmlns:a16="http://schemas.microsoft.com/office/drawing/2014/main" id="{C9CF488E-B2FA-CE5F-DE0F-AEBB00AB1A5A}"/>
              </a:ext>
            </a:extLst>
          </p:cNvPr>
          <p:cNvCxnSpPr>
            <a:cxnSpLocks/>
          </p:cNvCxnSpPr>
          <p:nvPr/>
        </p:nvCxnSpPr>
        <p:spPr>
          <a:xfrm flipH="1" flipV="1">
            <a:off x="6931146" y="5707048"/>
            <a:ext cx="7461946" cy="23412"/>
          </a:xfrm>
          <a:prstGeom prst="line">
            <a:avLst/>
          </a:prstGeom>
          <a:ln w="63500">
            <a:solidFill>
              <a:schemeClr val="accent1"/>
            </a:solidFill>
          </a:ln>
        </p:spPr>
        <p:style>
          <a:lnRef idx="2">
            <a:schemeClr val="dk1"/>
          </a:lnRef>
          <a:fillRef idx="0">
            <a:schemeClr val="dk1"/>
          </a:fillRef>
          <a:effectRef idx="1">
            <a:schemeClr val="dk1"/>
          </a:effectRef>
          <a:fontRef idx="minor">
            <a:schemeClr val="tx1"/>
          </a:fontRef>
        </p:style>
      </p:cxnSp>
      <p:sp>
        <p:nvSpPr>
          <p:cNvPr id="8" name="Textfeld 7">
            <a:extLst>
              <a:ext uri="{FF2B5EF4-FFF2-40B4-BE49-F238E27FC236}">
                <a16:creationId xmlns:a16="http://schemas.microsoft.com/office/drawing/2014/main" id="{B11F2427-6870-B5DA-966E-767874EE21DB}"/>
              </a:ext>
            </a:extLst>
          </p:cNvPr>
          <p:cNvSpPr txBox="1"/>
          <p:nvPr/>
        </p:nvSpPr>
        <p:spPr>
          <a:xfrm>
            <a:off x="512905" y="10355451"/>
            <a:ext cx="5347939" cy="584775"/>
          </a:xfrm>
          <a:prstGeom prst="rect">
            <a:avLst/>
          </a:prstGeom>
          <a:noFill/>
          <a:ln>
            <a:noFill/>
          </a:ln>
        </p:spPr>
        <p:txBody>
          <a:bodyPr wrap="none" rtlCol="0">
            <a:spAutoFit/>
          </a:bodyPr>
          <a:lstStyle/>
          <a:p>
            <a:r>
              <a:rPr lang="de-DE" sz="3200" b="1" dirty="0">
                <a:solidFill>
                  <a:srgbClr val="004A86"/>
                </a:solidFill>
                <a:latin typeface="Carlito" panose="020F0502020204030204" pitchFamily="34" charset="0"/>
                <a:cs typeface="Carlito" panose="020F0502020204030204" pitchFamily="34" charset="0"/>
              </a:rPr>
              <a:t>  🎯 </a:t>
            </a:r>
            <a:r>
              <a:rPr lang="el-GR" sz="3200" b="1" dirty="0">
                <a:solidFill>
                  <a:srgbClr val="004A86"/>
                </a:solidFill>
                <a:latin typeface="Carlito" panose="020F0502020204030204" pitchFamily="34" charset="0"/>
                <a:cs typeface="Carlito" panose="020F0502020204030204" pitchFamily="34" charset="0"/>
              </a:rPr>
              <a:t>Στόχοι προφίλ/ καναλιού</a:t>
            </a:r>
            <a:r>
              <a:rPr lang="en-US" sz="3200" b="1" dirty="0">
                <a:solidFill>
                  <a:srgbClr val="004A86"/>
                </a:solidFill>
                <a:latin typeface="Carlito" panose="020F0502020204030204" pitchFamily="34" charset="0"/>
                <a:cs typeface="Carlito" panose="020F0502020204030204" pitchFamily="34" charset="0"/>
              </a:rPr>
              <a:t>:</a:t>
            </a:r>
            <a:endParaRPr lang="de-DE" sz="3200" b="1" dirty="0">
              <a:solidFill>
                <a:srgbClr val="004A86"/>
              </a:solidFill>
              <a:latin typeface="Carlito" panose="020F0502020204030204" pitchFamily="34" charset="0"/>
              <a:cs typeface="Carlito" panose="020F0502020204030204" pitchFamily="34" charset="0"/>
            </a:endParaRPr>
          </a:p>
        </p:txBody>
      </p:sp>
      <p:sp>
        <p:nvSpPr>
          <p:cNvPr id="27" name="Textfeld 26">
            <a:extLst>
              <a:ext uri="{FF2B5EF4-FFF2-40B4-BE49-F238E27FC236}">
                <a16:creationId xmlns:a16="http://schemas.microsoft.com/office/drawing/2014/main" id="{D4353F5F-FC6D-4A20-B754-1A890015461E}"/>
              </a:ext>
            </a:extLst>
          </p:cNvPr>
          <p:cNvSpPr txBox="1"/>
          <p:nvPr/>
        </p:nvSpPr>
        <p:spPr>
          <a:xfrm>
            <a:off x="1574782" y="830660"/>
            <a:ext cx="17707764" cy="1569660"/>
          </a:xfrm>
          <a:prstGeom prst="rect">
            <a:avLst/>
          </a:prstGeom>
          <a:noFill/>
        </p:spPr>
        <p:txBody>
          <a:bodyPr wrap="square">
            <a:spAutoFit/>
          </a:bodyPr>
          <a:lstStyle/>
          <a:p>
            <a:pPr algn="ctr"/>
            <a:r>
              <a:rPr lang="el-GR" sz="2400" b="1" dirty="0">
                <a:solidFill>
                  <a:srgbClr val="004A86"/>
                </a:solidFill>
              </a:rPr>
              <a:t>Ο </a:t>
            </a:r>
            <a:r>
              <a:rPr lang="el-GR" sz="2400" b="1" dirty="0" err="1">
                <a:solidFill>
                  <a:srgbClr val="004A86"/>
                </a:solidFill>
              </a:rPr>
              <a:t>Ρομπέρτ</a:t>
            </a:r>
            <a:r>
              <a:rPr lang="el-GR" sz="2400" b="1" dirty="0">
                <a:solidFill>
                  <a:srgbClr val="004A86"/>
                </a:solidFill>
              </a:rPr>
              <a:t> </a:t>
            </a:r>
            <a:r>
              <a:rPr lang="el-GR" sz="2400" b="1" dirty="0" err="1">
                <a:solidFill>
                  <a:srgbClr val="004A86"/>
                </a:solidFill>
              </a:rPr>
              <a:t>Σούμαν</a:t>
            </a:r>
            <a:r>
              <a:rPr lang="el-GR" sz="2400" b="1" dirty="0">
                <a:solidFill>
                  <a:srgbClr val="004A86"/>
                </a:solidFill>
              </a:rPr>
              <a:t> μπορούσε να μεταδώσει το όραμά του για την Ευρώπη μόνο με αναλογικά μέσα· σήμερα, πλατφόρμες όπως το </a:t>
            </a:r>
            <a:r>
              <a:rPr lang="en-GB" sz="2400" b="1" dirty="0">
                <a:solidFill>
                  <a:srgbClr val="004A86"/>
                </a:solidFill>
              </a:rPr>
              <a:t>Instagram </a:t>
            </a:r>
            <a:r>
              <a:rPr lang="el-GR" sz="2400" b="1" dirty="0">
                <a:solidFill>
                  <a:srgbClr val="004A86"/>
                </a:solidFill>
              </a:rPr>
              <a:t>και το </a:t>
            </a:r>
            <a:r>
              <a:rPr lang="en-GB" sz="2400" b="1" dirty="0">
                <a:solidFill>
                  <a:srgbClr val="004A86"/>
                </a:solidFill>
              </a:rPr>
              <a:t>TikTok </a:t>
            </a:r>
            <a:r>
              <a:rPr lang="el-GR" sz="2400" b="1" dirty="0">
                <a:solidFill>
                  <a:srgbClr val="004A86"/>
                </a:solidFill>
              </a:rPr>
              <a:t>προσφέρουν νέες δυνατότητες. Πώς θα παρουσιάζατε εσείς τις ιδέες σας για το μέλλον της Ευρώπης σε αυτά τα μέσα, ποιο περιεχόμενο θα ήταν κεντρικής σημασίας και με ποιον τρόπο θα προσεγγίζατε αποτελεσματικότερα τις </a:t>
            </a:r>
            <a:r>
              <a:rPr lang="el-GR" sz="2400" b="1" dirty="0" err="1">
                <a:solidFill>
                  <a:srgbClr val="004A86"/>
                </a:solidFill>
              </a:rPr>
              <a:t>στοχευόμενες</a:t>
            </a:r>
            <a:r>
              <a:rPr lang="el-GR" sz="2400" b="1" dirty="0">
                <a:solidFill>
                  <a:srgbClr val="004A86"/>
                </a:solidFill>
              </a:rPr>
              <a:t> κοινωνικές ομάδες;</a:t>
            </a:r>
            <a:endParaRPr lang="en-US" sz="2400" b="1" i="1" dirty="0">
              <a:solidFill>
                <a:srgbClr val="004A86"/>
              </a:solidFill>
              <a:latin typeface="Carlito" panose="020F0502020204030204" pitchFamily="34" charset="0"/>
              <a:cs typeface="Carlito" panose="020F0502020204030204" pitchFamily="34" charset="0"/>
            </a:endParaRPr>
          </a:p>
        </p:txBody>
      </p:sp>
    </p:spTree>
    <p:extLst>
      <p:ext uri="{BB962C8B-B14F-4D97-AF65-F5344CB8AC3E}">
        <p14:creationId xmlns:p14="http://schemas.microsoft.com/office/powerpoint/2010/main" val="1058663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189E6-6A3B-F9C5-97D8-AD8DE0B2AC6E}"/>
            </a:ext>
          </a:extLst>
        </p:cNvPr>
        <p:cNvGrpSpPr/>
        <p:nvPr/>
      </p:nvGrpSpPr>
      <p:grpSpPr>
        <a:xfrm>
          <a:off x="0" y="0"/>
          <a:ext cx="0" cy="0"/>
          <a:chOff x="0" y="0"/>
          <a:chExt cx="0" cy="0"/>
        </a:xfrm>
      </p:grpSpPr>
      <p:sp>
        <p:nvSpPr>
          <p:cNvPr id="5" name="Textfeld 4">
            <a:extLst>
              <a:ext uri="{FF2B5EF4-FFF2-40B4-BE49-F238E27FC236}">
                <a16:creationId xmlns:a16="http://schemas.microsoft.com/office/drawing/2014/main" id="{9556EF91-FF5B-632F-2E48-B56837EA164A}"/>
              </a:ext>
            </a:extLst>
          </p:cNvPr>
          <p:cNvSpPr txBox="1"/>
          <p:nvPr/>
        </p:nvSpPr>
        <p:spPr>
          <a:xfrm>
            <a:off x="5497931" y="59239"/>
            <a:ext cx="10387780" cy="2369880"/>
          </a:xfrm>
          <a:prstGeom prst="rect">
            <a:avLst/>
          </a:prstGeom>
          <a:noFill/>
        </p:spPr>
        <p:txBody>
          <a:bodyPr wrap="none" rtlCol="0">
            <a:spAutoFit/>
          </a:bodyPr>
          <a:lstStyle/>
          <a:p>
            <a:pPr algn="ctr"/>
            <a:r>
              <a:rPr lang="de-DE" sz="6000" b="1" dirty="0">
                <a:solidFill>
                  <a:srgbClr val="004A86"/>
                </a:solidFill>
                <a:latin typeface="Carlito" panose="020F0502020204030204" pitchFamily="34" charset="0"/>
                <a:cs typeface="Carlito" panose="020F0502020204030204" pitchFamily="34" charset="0"/>
              </a:rPr>
              <a:t>#</a:t>
            </a:r>
            <a:r>
              <a:rPr lang="de-DE" sz="6000" b="1" dirty="0" err="1">
                <a:solidFill>
                  <a:srgbClr val="004A86"/>
                </a:solidFill>
                <a:latin typeface="Carlito" panose="020F0502020204030204" pitchFamily="34" charset="0"/>
                <a:cs typeface="Carlito" panose="020F0502020204030204" pitchFamily="34" charset="0"/>
              </a:rPr>
              <a:t>Ό</a:t>
            </a:r>
            <a:r>
              <a:rPr lang="el-GR" sz="6000" b="1" dirty="0" err="1">
                <a:solidFill>
                  <a:srgbClr val="004A86"/>
                </a:solidFill>
                <a:latin typeface="Carlito" panose="020F0502020204030204" pitchFamily="34" charset="0"/>
                <a:cs typeface="Carlito" panose="020F0502020204030204" pitchFamily="34" charset="0"/>
              </a:rPr>
              <a:t>ραμα</a:t>
            </a:r>
            <a:r>
              <a:rPr lang="el-GR" sz="6000" b="1" dirty="0">
                <a:solidFill>
                  <a:srgbClr val="004A86"/>
                </a:solidFill>
                <a:latin typeface="Carlito" panose="020F0502020204030204" pitchFamily="34" charset="0"/>
                <a:cs typeface="Carlito" panose="020F0502020204030204" pitchFamily="34" charset="0"/>
              </a:rPr>
              <a:t> για την Ευρώπη </a:t>
            </a:r>
            <a:r>
              <a:rPr lang="de-DE" sz="6000" b="1" dirty="0">
                <a:solidFill>
                  <a:srgbClr val="004A86"/>
                </a:solidFill>
                <a:latin typeface="Carlito" panose="020F0502020204030204" pitchFamily="34" charset="0"/>
                <a:cs typeface="Carlito" panose="020F0502020204030204" pitchFamily="34" charset="0"/>
              </a:rPr>
              <a:t>[</a:t>
            </a:r>
            <a:r>
              <a:rPr lang="de-DE" sz="6000" b="1" dirty="0" err="1">
                <a:solidFill>
                  <a:srgbClr val="004A86"/>
                </a:solidFill>
                <a:latin typeface="Carlito" panose="020F0502020204030204" pitchFamily="34" charset="0"/>
                <a:cs typeface="Carlito" panose="020F0502020204030204" pitchFamily="34" charset="0"/>
              </a:rPr>
              <a:t>έ</a:t>
            </a:r>
            <a:r>
              <a:rPr lang="el-GR" sz="6000" b="1" dirty="0">
                <a:solidFill>
                  <a:srgbClr val="004A86"/>
                </a:solidFill>
                <a:latin typeface="Carlito" panose="020F0502020204030204" pitchFamily="34" charset="0"/>
                <a:cs typeface="Carlito" panose="020F0502020204030204" pitchFamily="34" charset="0"/>
              </a:rPr>
              <a:t>τος</a:t>
            </a:r>
            <a:r>
              <a:rPr lang="de-DE" sz="6000" b="1" dirty="0">
                <a:solidFill>
                  <a:srgbClr val="004A86"/>
                </a:solidFill>
                <a:latin typeface="Carlito" panose="020F0502020204030204" pitchFamily="34" charset="0"/>
                <a:cs typeface="Carlito" panose="020F0502020204030204" pitchFamily="34" charset="0"/>
              </a:rPr>
              <a:t>]!</a:t>
            </a:r>
          </a:p>
          <a:p>
            <a:pPr algn="ctr"/>
            <a:endParaRPr lang="de-DE" sz="8800" b="1" dirty="0">
              <a:solidFill>
                <a:schemeClr val="bg1"/>
              </a:solidFill>
            </a:endParaRPr>
          </a:p>
        </p:txBody>
      </p:sp>
      <p:cxnSp>
        <p:nvCxnSpPr>
          <p:cNvPr id="16" name="Gerade Verbindung 15">
            <a:extLst>
              <a:ext uri="{FF2B5EF4-FFF2-40B4-BE49-F238E27FC236}">
                <a16:creationId xmlns:a16="http://schemas.microsoft.com/office/drawing/2014/main" id="{F8AC0B65-B204-450B-28DD-480C3CF186F4}"/>
              </a:ext>
            </a:extLst>
          </p:cNvPr>
          <p:cNvCxnSpPr>
            <a:cxnSpLocks/>
          </p:cNvCxnSpPr>
          <p:nvPr/>
        </p:nvCxnSpPr>
        <p:spPr>
          <a:xfrm>
            <a:off x="0" y="2550695"/>
            <a:ext cx="21383625" cy="0"/>
          </a:xfrm>
          <a:prstGeom prst="line">
            <a:avLst/>
          </a:prstGeom>
          <a:ln w="63500">
            <a:solidFill>
              <a:srgbClr val="004A86"/>
            </a:solidFill>
          </a:ln>
        </p:spPr>
        <p:style>
          <a:lnRef idx="2">
            <a:schemeClr val="dk1"/>
          </a:lnRef>
          <a:fillRef idx="0">
            <a:schemeClr val="dk1"/>
          </a:fillRef>
          <a:effectRef idx="1">
            <a:schemeClr val="dk1"/>
          </a:effectRef>
          <a:fontRef idx="minor">
            <a:schemeClr val="tx1"/>
          </a:fontRef>
        </p:style>
      </p:cxnSp>
      <p:cxnSp>
        <p:nvCxnSpPr>
          <p:cNvPr id="22" name="Gerade Verbindung 21">
            <a:extLst>
              <a:ext uri="{FF2B5EF4-FFF2-40B4-BE49-F238E27FC236}">
                <a16:creationId xmlns:a16="http://schemas.microsoft.com/office/drawing/2014/main" id="{92E069D9-5D3A-6F22-25C3-C2AFD6F13E67}"/>
              </a:ext>
            </a:extLst>
          </p:cNvPr>
          <p:cNvCxnSpPr>
            <a:cxnSpLocks/>
          </p:cNvCxnSpPr>
          <p:nvPr/>
        </p:nvCxnSpPr>
        <p:spPr>
          <a:xfrm>
            <a:off x="6954755" y="2550695"/>
            <a:ext cx="0" cy="12568655"/>
          </a:xfrm>
          <a:prstGeom prst="line">
            <a:avLst/>
          </a:prstGeom>
          <a:ln w="63500">
            <a:solidFill>
              <a:srgbClr val="004A86"/>
            </a:solidFill>
          </a:ln>
        </p:spPr>
        <p:style>
          <a:lnRef idx="2">
            <a:schemeClr val="dk1"/>
          </a:lnRef>
          <a:fillRef idx="0">
            <a:schemeClr val="dk1"/>
          </a:fillRef>
          <a:effectRef idx="1">
            <a:schemeClr val="dk1"/>
          </a:effectRef>
          <a:fontRef idx="minor">
            <a:schemeClr val="tx1"/>
          </a:fontRef>
        </p:style>
      </p:cxnSp>
      <p:sp>
        <p:nvSpPr>
          <p:cNvPr id="32" name="Textfeld 31">
            <a:extLst>
              <a:ext uri="{FF2B5EF4-FFF2-40B4-BE49-F238E27FC236}">
                <a16:creationId xmlns:a16="http://schemas.microsoft.com/office/drawing/2014/main" id="{0A76CF38-CAD2-FFD7-4CE3-0F09A107D198}"/>
              </a:ext>
            </a:extLst>
          </p:cNvPr>
          <p:cNvSpPr txBox="1"/>
          <p:nvPr/>
        </p:nvSpPr>
        <p:spPr>
          <a:xfrm>
            <a:off x="7812651" y="2640510"/>
            <a:ext cx="11381613" cy="923330"/>
          </a:xfrm>
          <a:prstGeom prst="rect">
            <a:avLst/>
          </a:prstGeom>
          <a:noFill/>
        </p:spPr>
        <p:txBody>
          <a:bodyPr wrap="square" rtlCol="0">
            <a:spAutoFit/>
          </a:bodyPr>
          <a:lstStyle/>
          <a:p>
            <a:pPr algn="ctr"/>
            <a:r>
              <a:rPr lang="de-DE" sz="5400" b="1" dirty="0">
                <a:solidFill>
                  <a:srgbClr val="004A86"/>
                </a:solidFill>
                <a:latin typeface="Carlito" panose="020F0502020204030204" pitchFamily="34" charset="0"/>
                <a:cs typeface="Carlito" panose="020F0502020204030204" pitchFamily="34" charset="0"/>
              </a:rPr>
              <a:t>✍️ </a:t>
            </a:r>
            <a:r>
              <a:rPr lang="el-GR" sz="5400" b="1" dirty="0">
                <a:solidFill>
                  <a:srgbClr val="004A86"/>
                </a:solidFill>
                <a:latin typeface="Carlito" panose="020F0502020204030204" pitchFamily="34" charset="0"/>
                <a:cs typeface="Carlito" panose="020F0502020204030204" pitchFamily="34" charset="0"/>
              </a:rPr>
              <a:t>Η Διακήρυξη </a:t>
            </a:r>
            <a:r>
              <a:rPr lang="el-GR" sz="5400" b="1" dirty="0" err="1">
                <a:solidFill>
                  <a:srgbClr val="004A86"/>
                </a:solidFill>
                <a:latin typeface="Carlito" panose="020F0502020204030204" pitchFamily="34" charset="0"/>
                <a:cs typeface="Carlito" panose="020F0502020204030204" pitchFamily="34" charset="0"/>
              </a:rPr>
              <a:t>Σουμάν</a:t>
            </a:r>
            <a:r>
              <a:rPr lang="el-GR" sz="5400" b="1" dirty="0">
                <a:solidFill>
                  <a:srgbClr val="004A86"/>
                </a:solidFill>
                <a:latin typeface="Carlito" panose="020F0502020204030204" pitchFamily="34" charset="0"/>
                <a:cs typeface="Carlito" panose="020F0502020204030204" pitchFamily="34" charset="0"/>
              </a:rPr>
              <a:t> </a:t>
            </a:r>
            <a:r>
              <a:rPr lang="de-DE" sz="5400" b="1" dirty="0">
                <a:solidFill>
                  <a:srgbClr val="004A86"/>
                </a:solidFill>
                <a:latin typeface="Carlito" panose="020F0502020204030204" pitchFamily="34" charset="0"/>
                <a:cs typeface="Carlito" panose="020F0502020204030204" pitchFamily="34" charset="0"/>
              </a:rPr>
              <a:t>2.0</a:t>
            </a:r>
          </a:p>
        </p:txBody>
      </p:sp>
      <p:sp>
        <p:nvSpPr>
          <p:cNvPr id="1059" name="Textfeld 1058">
            <a:extLst>
              <a:ext uri="{FF2B5EF4-FFF2-40B4-BE49-F238E27FC236}">
                <a16:creationId xmlns:a16="http://schemas.microsoft.com/office/drawing/2014/main" id="{E847F535-946E-4029-55BD-76CBBC0DBC25}"/>
              </a:ext>
            </a:extLst>
          </p:cNvPr>
          <p:cNvSpPr txBox="1"/>
          <p:nvPr/>
        </p:nvSpPr>
        <p:spPr>
          <a:xfrm>
            <a:off x="415097" y="3771891"/>
            <a:ext cx="6044469" cy="584775"/>
          </a:xfrm>
          <a:prstGeom prst="rect">
            <a:avLst/>
          </a:prstGeom>
          <a:noFill/>
        </p:spPr>
        <p:txBody>
          <a:bodyPr wrap="square">
            <a:spAutoFit/>
          </a:bodyPr>
          <a:lstStyle/>
          <a:p>
            <a:pPr algn="ctr"/>
            <a:r>
              <a:rPr lang="el-GR" sz="3200" b="1" dirty="0">
                <a:solidFill>
                  <a:srgbClr val="004A86"/>
                </a:solidFill>
              </a:rPr>
              <a:t>Το όραμά μας για το μέλλον:</a:t>
            </a:r>
            <a:endParaRPr lang="en-US" sz="3200" b="1" dirty="0">
              <a:solidFill>
                <a:srgbClr val="004A86"/>
              </a:solidFill>
              <a:latin typeface="Carlito" panose="020F0502020204030204" pitchFamily="34" charset="0"/>
              <a:cs typeface="Carlito" panose="020F0502020204030204" pitchFamily="34" charset="0"/>
            </a:endParaRPr>
          </a:p>
        </p:txBody>
      </p:sp>
      <p:cxnSp>
        <p:nvCxnSpPr>
          <p:cNvPr id="2" name="Gerade Verbindung 1">
            <a:extLst>
              <a:ext uri="{FF2B5EF4-FFF2-40B4-BE49-F238E27FC236}">
                <a16:creationId xmlns:a16="http://schemas.microsoft.com/office/drawing/2014/main" id="{D90C638E-05DD-D6AE-09BF-15922DA194D1}"/>
              </a:ext>
            </a:extLst>
          </p:cNvPr>
          <p:cNvCxnSpPr>
            <a:cxnSpLocks/>
          </p:cNvCxnSpPr>
          <p:nvPr/>
        </p:nvCxnSpPr>
        <p:spPr>
          <a:xfrm flipH="1">
            <a:off x="-40045" y="7004808"/>
            <a:ext cx="6954755" cy="0"/>
          </a:xfrm>
          <a:prstGeom prst="line">
            <a:avLst/>
          </a:prstGeom>
          <a:ln w="63500">
            <a:solidFill>
              <a:srgbClr val="004A86"/>
            </a:solidFill>
          </a:ln>
        </p:spPr>
        <p:style>
          <a:lnRef idx="2">
            <a:schemeClr val="dk1"/>
          </a:lnRef>
          <a:fillRef idx="0">
            <a:schemeClr val="dk1"/>
          </a:fillRef>
          <a:effectRef idx="1">
            <a:schemeClr val="dk1"/>
          </a:effectRef>
          <a:fontRef idx="minor">
            <a:schemeClr val="tx1"/>
          </a:fontRef>
        </p:style>
      </p:cxnSp>
      <p:sp>
        <p:nvSpPr>
          <p:cNvPr id="3" name="Textfeld 2">
            <a:extLst>
              <a:ext uri="{FF2B5EF4-FFF2-40B4-BE49-F238E27FC236}">
                <a16:creationId xmlns:a16="http://schemas.microsoft.com/office/drawing/2014/main" id="{615DF028-58D6-F2C9-F456-8A09C9272DA9}"/>
              </a:ext>
            </a:extLst>
          </p:cNvPr>
          <p:cNvSpPr txBox="1"/>
          <p:nvPr/>
        </p:nvSpPr>
        <p:spPr>
          <a:xfrm>
            <a:off x="415100" y="7189009"/>
            <a:ext cx="6044469" cy="1077218"/>
          </a:xfrm>
          <a:prstGeom prst="rect">
            <a:avLst/>
          </a:prstGeom>
          <a:noFill/>
          <a:ln>
            <a:noFill/>
          </a:ln>
        </p:spPr>
        <p:txBody>
          <a:bodyPr wrap="square">
            <a:spAutoFit/>
          </a:bodyPr>
          <a:lstStyle/>
          <a:p>
            <a:pPr algn="ctr"/>
            <a:r>
              <a:rPr lang="el-GR" sz="3200" b="1" dirty="0">
                <a:solidFill>
                  <a:srgbClr val="004A86"/>
                </a:solidFill>
                <a:latin typeface="Carlito" panose="020F0502020204030204" pitchFamily="34" charset="0"/>
                <a:cs typeface="Carlito" panose="020F0502020204030204" pitchFamily="34" charset="0"/>
              </a:rPr>
              <a:t>Προκλήσεις για το μέλλον της Ευρώπης:</a:t>
            </a:r>
            <a:endParaRPr lang="en-US" sz="3200" b="1" dirty="0">
              <a:solidFill>
                <a:srgbClr val="004A86"/>
              </a:solidFill>
              <a:latin typeface="Carlito" panose="020F0502020204030204" pitchFamily="34" charset="0"/>
              <a:cs typeface="Carlito" panose="020F0502020204030204" pitchFamily="34" charset="0"/>
            </a:endParaRPr>
          </a:p>
        </p:txBody>
      </p:sp>
      <p:cxnSp>
        <p:nvCxnSpPr>
          <p:cNvPr id="7" name="Gerade Verbindung 6">
            <a:extLst>
              <a:ext uri="{FF2B5EF4-FFF2-40B4-BE49-F238E27FC236}">
                <a16:creationId xmlns:a16="http://schemas.microsoft.com/office/drawing/2014/main" id="{11040A59-9AE2-95A0-BB9D-EB48CE66B19F}"/>
              </a:ext>
            </a:extLst>
          </p:cNvPr>
          <p:cNvCxnSpPr>
            <a:cxnSpLocks/>
          </p:cNvCxnSpPr>
          <p:nvPr/>
        </p:nvCxnSpPr>
        <p:spPr>
          <a:xfrm flipH="1">
            <a:off x="-40044" y="10805395"/>
            <a:ext cx="6954755" cy="0"/>
          </a:xfrm>
          <a:prstGeom prst="line">
            <a:avLst/>
          </a:prstGeom>
          <a:ln w="63500">
            <a:solidFill>
              <a:srgbClr val="004A86"/>
            </a:solidFill>
          </a:ln>
        </p:spPr>
        <p:style>
          <a:lnRef idx="2">
            <a:schemeClr val="dk1"/>
          </a:lnRef>
          <a:fillRef idx="0">
            <a:schemeClr val="dk1"/>
          </a:fillRef>
          <a:effectRef idx="1">
            <a:schemeClr val="dk1"/>
          </a:effectRef>
          <a:fontRef idx="minor">
            <a:schemeClr val="tx1"/>
          </a:fontRef>
        </p:style>
      </p:cxnSp>
      <p:sp>
        <p:nvSpPr>
          <p:cNvPr id="9" name="Textfeld 8">
            <a:extLst>
              <a:ext uri="{FF2B5EF4-FFF2-40B4-BE49-F238E27FC236}">
                <a16:creationId xmlns:a16="http://schemas.microsoft.com/office/drawing/2014/main" id="{D66E483C-E184-8719-3ADE-92A2F7AF0C44}"/>
              </a:ext>
            </a:extLst>
          </p:cNvPr>
          <p:cNvSpPr txBox="1"/>
          <p:nvPr/>
        </p:nvSpPr>
        <p:spPr>
          <a:xfrm>
            <a:off x="415100" y="10867683"/>
            <a:ext cx="6044469" cy="1569660"/>
          </a:xfrm>
          <a:prstGeom prst="rect">
            <a:avLst/>
          </a:prstGeom>
          <a:noFill/>
        </p:spPr>
        <p:txBody>
          <a:bodyPr wrap="square">
            <a:spAutoFit/>
          </a:bodyPr>
          <a:lstStyle/>
          <a:p>
            <a:pPr algn="ctr"/>
            <a:r>
              <a:rPr lang="el-GR" sz="3200" b="1" dirty="0">
                <a:solidFill>
                  <a:srgbClr val="004A86"/>
                </a:solidFill>
                <a:latin typeface="Carlito" panose="020F0502020204030204" pitchFamily="34" charset="0"/>
                <a:cs typeface="Carlito" panose="020F0502020204030204" pitchFamily="34" charset="0"/>
              </a:rPr>
              <a:t>Οι στόχοι μας για μια νέα Διακήρυξη για το μέλλον της Ευρώπης:</a:t>
            </a:r>
            <a:endParaRPr lang="de-DE" sz="3200" b="1" dirty="0">
              <a:solidFill>
                <a:srgbClr val="004A86"/>
              </a:solidFill>
              <a:latin typeface="Carlito" panose="020F0502020204030204" pitchFamily="34" charset="0"/>
              <a:cs typeface="Carlito" panose="020F0502020204030204" pitchFamily="34" charset="0"/>
            </a:endParaRPr>
          </a:p>
        </p:txBody>
      </p:sp>
      <p:cxnSp>
        <p:nvCxnSpPr>
          <p:cNvPr id="10" name="Gerade Verbindung 9">
            <a:extLst>
              <a:ext uri="{FF2B5EF4-FFF2-40B4-BE49-F238E27FC236}">
                <a16:creationId xmlns:a16="http://schemas.microsoft.com/office/drawing/2014/main" id="{B12D6BF6-2C18-CA51-1C3D-FF4CA289A17B}"/>
              </a:ext>
            </a:extLst>
          </p:cNvPr>
          <p:cNvCxnSpPr>
            <a:cxnSpLocks/>
          </p:cNvCxnSpPr>
          <p:nvPr/>
        </p:nvCxnSpPr>
        <p:spPr>
          <a:xfrm flipH="1">
            <a:off x="0" y="3667206"/>
            <a:ext cx="6954755" cy="0"/>
          </a:xfrm>
          <a:prstGeom prst="line">
            <a:avLst/>
          </a:prstGeom>
          <a:ln w="63500">
            <a:solidFill>
              <a:srgbClr val="004A86"/>
            </a:solidFill>
          </a:ln>
        </p:spPr>
        <p:style>
          <a:lnRef idx="2">
            <a:schemeClr val="dk1"/>
          </a:lnRef>
          <a:fillRef idx="0">
            <a:schemeClr val="dk1"/>
          </a:fillRef>
          <a:effectRef idx="1">
            <a:schemeClr val="dk1"/>
          </a:effectRef>
          <a:fontRef idx="minor">
            <a:schemeClr val="tx1"/>
          </a:fontRef>
        </p:style>
      </p:cxnSp>
      <p:sp>
        <p:nvSpPr>
          <p:cNvPr id="11" name="Textfeld 10">
            <a:extLst>
              <a:ext uri="{FF2B5EF4-FFF2-40B4-BE49-F238E27FC236}">
                <a16:creationId xmlns:a16="http://schemas.microsoft.com/office/drawing/2014/main" id="{77163F4F-A877-DD3F-8262-40C9EBA8438D}"/>
              </a:ext>
            </a:extLst>
          </p:cNvPr>
          <p:cNvSpPr txBox="1"/>
          <p:nvPr/>
        </p:nvSpPr>
        <p:spPr>
          <a:xfrm>
            <a:off x="82054" y="2838128"/>
            <a:ext cx="6954756" cy="646331"/>
          </a:xfrm>
          <a:prstGeom prst="rect">
            <a:avLst/>
          </a:prstGeom>
          <a:noFill/>
        </p:spPr>
        <p:txBody>
          <a:bodyPr wrap="square">
            <a:spAutoFit/>
          </a:bodyPr>
          <a:lstStyle/>
          <a:p>
            <a:pPr algn="ctr"/>
            <a:r>
              <a:rPr lang="de-DE" sz="3600" b="1" dirty="0">
                <a:solidFill>
                  <a:srgbClr val="004A86"/>
                </a:solidFill>
                <a:latin typeface="Carlito" panose="020F0502020204030204" pitchFamily="34" charset="0"/>
                <a:cs typeface="Carlito" panose="020F0502020204030204" pitchFamily="34" charset="0"/>
              </a:rPr>
              <a:t>🧠 </a:t>
            </a:r>
            <a:r>
              <a:rPr lang="el-GR" sz="2400" b="1" dirty="0">
                <a:solidFill>
                  <a:srgbClr val="004A86"/>
                </a:solidFill>
              </a:rPr>
              <a:t>Χώρος για ανταλλαγή και επεξεργασία ιδεών</a:t>
            </a:r>
            <a:endParaRPr lang="de-DE" sz="2400" b="1" dirty="0">
              <a:solidFill>
                <a:srgbClr val="004A86"/>
              </a:solidFill>
              <a:latin typeface="Carlito" panose="020F0502020204030204" pitchFamily="34" charset="0"/>
              <a:cs typeface="Carlito" panose="020F0502020204030204" pitchFamily="34" charset="0"/>
            </a:endParaRPr>
          </a:p>
        </p:txBody>
      </p:sp>
      <p:cxnSp>
        <p:nvCxnSpPr>
          <p:cNvPr id="12" name="Gerade Verbindung 11">
            <a:extLst>
              <a:ext uri="{FF2B5EF4-FFF2-40B4-BE49-F238E27FC236}">
                <a16:creationId xmlns:a16="http://schemas.microsoft.com/office/drawing/2014/main" id="{DC050018-FA54-9C44-66F4-4F43D0D425B1}"/>
              </a:ext>
            </a:extLst>
          </p:cNvPr>
          <p:cNvCxnSpPr>
            <a:cxnSpLocks/>
          </p:cNvCxnSpPr>
          <p:nvPr/>
        </p:nvCxnSpPr>
        <p:spPr>
          <a:xfrm flipH="1">
            <a:off x="7132389" y="3563840"/>
            <a:ext cx="14428870" cy="0"/>
          </a:xfrm>
          <a:prstGeom prst="line">
            <a:avLst/>
          </a:prstGeom>
          <a:ln w="63500">
            <a:solidFill>
              <a:srgbClr val="004A86"/>
            </a:solidFill>
          </a:ln>
        </p:spPr>
        <p:style>
          <a:lnRef idx="2">
            <a:schemeClr val="dk1"/>
          </a:lnRef>
          <a:fillRef idx="0">
            <a:schemeClr val="dk1"/>
          </a:fillRef>
          <a:effectRef idx="1">
            <a:schemeClr val="dk1"/>
          </a:effectRef>
          <a:fontRef idx="minor">
            <a:schemeClr val="tx1"/>
          </a:fontRef>
        </p:style>
      </p:cxnSp>
      <p:pic>
        <p:nvPicPr>
          <p:cNvPr id="17" name="Grafik 16" descr="Stift Silhouette">
            <a:extLst>
              <a:ext uri="{FF2B5EF4-FFF2-40B4-BE49-F238E27FC236}">
                <a16:creationId xmlns:a16="http://schemas.microsoft.com/office/drawing/2014/main" id="{5044FB62-73E5-ABA3-83A7-F7C20F463C0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73" y="233675"/>
            <a:ext cx="1616069" cy="1616069"/>
          </a:xfrm>
          <a:prstGeom prst="rect">
            <a:avLst/>
          </a:prstGeom>
        </p:spPr>
      </p:pic>
      <p:sp>
        <p:nvSpPr>
          <p:cNvPr id="19" name="Textfeld 18">
            <a:extLst>
              <a:ext uri="{FF2B5EF4-FFF2-40B4-BE49-F238E27FC236}">
                <a16:creationId xmlns:a16="http://schemas.microsoft.com/office/drawing/2014/main" id="{08BB8A6D-A348-437E-970D-C298D71B93D6}"/>
              </a:ext>
            </a:extLst>
          </p:cNvPr>
          <p:cNvSpPr txBox="1"/>
          <p:nvPr/>
        </p:nvSpPr>
        <p:spPr>
          <a:xfrm>
            <a:off x="2865407" y="951779"/>
            <a:ext cx="15652810" cy="1569660"/>
          </a:xfrm>
          <a:prstGeom prst="rect">
            <a:avLst/>
          </a:prstGeom>
          <a:noFill/>
          <a:ln>
            <a:noFill/>
          </a:ln>
        </p:spPr>
        <p:txBody>
          <a:bodyPr wrap="square">
            <a:spAutoFit/>
          </a:bodyPr>
          <a:lstStyle/>
          <a:p>
            <a:pPr algn="ctr"/>
            <a:r>
              <a:rPr lang="el-GR" sz="3200" dirty="0"/>
              <a:t>Συντάξτε ένα νέο Σχέδιο Διακήρυξης </a:t>
            </a:r>
            <a:r>
              <a:rPr lang="el-GR" sz="3200" dirty="0" err="1"/>
              <a:t>Σουμάν</a:t>
            </a:r>
            <a:r>
              <a:rPr lang="el-GR" sz="3200" dirty="0"/>
              <a:t> για το έτος [</a:t>
            </a:r>
            <a:r>
              <a:rPr lang="en-GB" sz="3200" dirty="0" err="1"/>
              <a:t>έ</a:t>
            </a:r>
            <a:r>
              <a:rPr lang="el-GR" sz="3200" dirty="0"/>
              <a:t>τος</a:t>
            </a:r>
            <a:r>
              <a:rPr lang="en-GB" sz="3200" dirty="0"/>
              <a:t>]: </a:t>
            </a:r>
            <a:r>
              <a:rPr lang="el-GR" sz="3200" dirty="0"/>
              <a:t>ποιες μελλοντικές προοπτικές είναι σήμερα σημαντικές, ποιες προκλήσεις οφείλει να υπερβεί η Ευρωπαϊκή Ένωση – και ποιες ευκαιρίες μπορεί να ανοίξει μια σύγχρονη εκδοχή της Διακήρυξης;</a:t>
            </a:r>
            <a:endParaRPr lang="en-US" sz="3200" i="1" dirty="0">
              <a:solidFill>
                <a:srgbClr val="004A86"/>
              </a:solidFill>
              <a:latin typeface="Carlito" panose="020F0502020204030204" pitchFamily="34" charset="0"/>
              <a:cs typeface="Carlito" panose="020F0502020204030204" pitchFamily="34" charset="0"/>
            </a:endParaRPr>
          </a:p>
        </p:txBody>
      </p:sp>
      <p:pic>
        <p:nvPicPr>
          <p:cNvPr id="13" name="Grafik 12" descr="Glühbirne und Zahnrad mit einfarbiger Füllung">
            <a:extLst>
              <a:ext uri="{FF2B5EF4-FFF2-40B4-BE49-F238E27FC236}">
                <a16:creationId xmlns:a16="http://schemas.microsoft.com/office/drawing/2014/main" id="{CC4F933A-B4B2-447A-A9A7-C1E1EAD3DE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312415" y="105525"/>
            <a:ext cx="1901636" cy="1901636"/>
          </a:xfrm>
          <a:prstGeom prst="rect">
            <a:avLst/>
          </a:prstGeom>
        </p:spPr>
      </p:pic>
    </p:spTree>
    <p:extLst>
      <p:ext uri="{BB962C8B-B14F-4D97-AF65-F5344CB8AC3E}">
        <p14:creationId xmlns:p14="http://schemas.microsoft.com/office/powerpoint/2010/main" val="188022609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13</TotalTime>
  <Words>233</Words>
  <Application>Microsoft Macintosh PowerPoint</Application>
  <PresentationFormat>Custom</PresentationFormat>
  <Paragraphs>16</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Aptos</vt:lpstr>
      <vt:lpstr>Aptos Display</vt:lpstr>
      <vt:lpstr>Arial</vt:lpstr>
      <vt:lpstr>Carlito</vt:lpstr>
      <vt:lpstr>Office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Sammy Siegel</dc:creator>
  <cp:lastModifiedBy>Eftichia Teperoglou</cp:lastModifiedBy>
  <cp:revision>15</cp:revision>
  <dcterms:created xsi:type="dcterms:W3CDTF">2025-04-08T08:57:10Z</dcterms:created>
  <dcterms:modified xsi:type="dcterms:W3CDTF">2025-12-06T18:33:04Z</dcterms:modified>
</cp:coreProperties>
</file>